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firstSlideNum="0" strictFirstAndLastChars="0" saveSubsetFonts="1" showSpecialPlsOnTitleSld="0">
  <p:sldMasterIdLst>
    <p:sldMasterId id="2147483648" r:id="rId4"/>
    <p:sldMasterId id="2147483659" r:id="rId5"/>
    <p:sldMasterId id="2147483672" r:id="rId6"/>
    <p:sldMasterId id="2147483683" r:id="rId7"/>
    <p:sldMasterId id="2147483695" r:id="rId8"/>
    <p:sldMasterId id="2147483707"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Lst>
  <p:sldSz cy="6858000" cx="9144000"/>
  <p:notesSz cx="7010400" cy="9296400"/>
  <p:embeddedFontLst>
    <p:embeddedFont>
      <p:font typeface="Arial Narrow"/>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7" roundtripDataSignature="AMtx7mj6P62IZ2NyEx/3l5t3ZiTKBD0t4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0.xml"/><Relationship Id="rId20" Type="http://schemas.openxmlformats.org/officeDocument/2006/relationships/slide" Target="slides/slide10.xml"/><Relationship Id="rId42" Type="http://schemas.openxmlformats.org/officeDocument/2006/relationships/slide" Target="slides/slide32.xml"/><Relationship Id="rId41" Type="http://schemas.openxmlformats.org/officeDocument/2006/relationships/slide" Target="slides/slide31.xml"/><Relationship Id="rId22" Type="http://schemas.openxmlformats.org/officeDocument/2006/relationships/slide" Target="slides/slide12.xml"/><Relationship Id="rId44" Type="http://schemas.openxmlformats.org/officeDocument/2006/relationships/font" Target="fonts/ArialNarrow-bold.fntdata"/><Relationship Id="rId21" Type="http://schemas.openxmlformats.org/officeDocument/2006/relationships/slide" Target="slides/slide11.xml"/><Relationship Id="rId43" Type="http://schemas.openxmlformats.org/officeDocument/2006/relationships/font" Target="fonts/ArialNarrow-regular.fntdata"/><Relationship Id="rId24" Type="http://schemas.openxmlformats.org/officeDocument/2006/relationships/slide" Target="slides/slide14.xml"/><Relationship Id="rId46" Type="http://schemas.openxmlformats.org/officeDocument/2006/relationships/font" Target="fonts/ArialNarrow-boldItalic.fntdata"/><Relationship Id="rId23" Type="http://schemas.openxmlformats.org/officeDocument/2006/relationships/slide" Target="slides/slide13.xml"/><Relationship Id="rId45" Type="http://schemas.openxmlformats.org/officeDocument/2006/relationships/font" Target="fonts/ArialNarrow-italic.fntdata"/><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6.xml"/><Relationship Id="rId25" Type="http://schemas.openxmlformats.org/officeDocument/2006/relationships/slide" Target="slides/slide15.xml"/><Relationship Id="rId47" Type="http://customschemas.google.com/relationships/presentationmetadata" Target="metadata"/><Relationship Id="rId28" Type="http://schemas.openxmlformats.org/officeDocument/2006/relationships/slide" Target="slides/slide18.xml"/><Relationship Id="rId27" Type="http://schemas.openxmlformats.org/officeDocument/2006/relationships/slide" Target="slides/slide17.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9.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1.xml"/><Relationship Id="rId30" Type="http://schemas.openxmlformats.org/officeDocument/2006/relationships/slide" Target="slides/slide20.xml"/><Relationship Id="rId11" Type="http://schemas.openxmlformats.org/officeDocument/2006/relationships/slide" Target="slides/slide1.xml"/><Relationship Id="rId33" Type="http://schemas.openxmlformats.org/officeDocument/2006/relationships/slide" Target="slides/slide23.xml"/><Relationship Id="rId10" Type="http://schemas.openxmlformats.org/officeDocument/2006/relationships/notesMaster" Target="notesMasters/notesMaster1.xml"/><Relationship Id="rId32" Type="http://schemas.openxmlformats.org/officeDocument/2006/relationships/slide" Target="slides/slide22.xml"/><Relationship Id="rId13" Type="http://schemas.openxmlformats.org/officeDocument/2006/relationships/slide" Target="slides/slide3.xml"/><Relationship Id="rId35" Type="http://schemas.openxmlformats.org/officeDocument/2006/relationships/slide" Target="slides/slide25.xml"/><Relationship Id="rId12" Type="http://schemas.openxmlformats.org/officeDocument/2006/relationships/slide" Target="slides/slide2.xml"/><Relationship Id="rId34" Type="http://schemas.openxmlformats.org/officeDocument/2006/relationships/slide" Target="slides/slide24.xml"/><Relationship Id="rId15" Type="http://schemas.openxmlformats.org/officeDocument/2006/relationships/slide" Target="slides/slide5.xml"/><Relationship Id="rId37" Type="http://schemas.openxmlformats.org/officeDocument/2006/relationships/slide" Target="slides/slide27.xml"/><Relationship Id="rId14" Type="http://schemas.openxmlformats.org/officeDocument/2006/relationships/slide" Target="slides/slide4.xml"/><Relationship Id="rId36" Type="http://schemas.openxmlformats.org/officeDocument/2006/relationships/slide" Target="slides/slide26.xml"/><Relationship Id="rId17" Type="http://schemas.openxmlformats.org/officeDocument/2006/relationships/slide" Target="slides/slide7.xml"/><Relationship Id="rId39" Type="http://schemas.openxmlformats.org/officeDocument/2006/relationships/slide" Target="slides/slide29.xml"/><Relationship Id="rId16" Type="http://schemas.openxmlformats.org/officeDocument/2006/relationships/slide" Target="slides/slide6.xml"/><Relationship Id="rId38" Type="http://schemas.openxmlformats.org/officeDocument/2006/relationships/slide" Target="slides/slide28.xml"/><Relationship Id="rId19" Type="http://schemas.openxmlformats.org/officeDocument/2006/relationships/slide" Target="slides/slide9.xml"/><Relationship Id="rId18"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2560" y="0"/>
            <a:ext cx="3037840" cy="464820"/>
          </a:xfrm>
          <a:prstGeom prst="rect">
            <a:avLst/>
          </a:prstGeom>
          <a:noFill/>
          <a:ln>
            <a:noFill/>
          </a:ln>
        </p:spPr>
        <p:txBody>
          <a:bodyPr anchorCtr="0" anchor="t" bIns="46575" lIns="93175" spcFirstLastPara="1" rIns="93175" wrap="square" tIns="46575">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31580"/>
            <a:ext cx="3037840" cy="464820"/>
          </a:xfrm>
          <a:prstGeom prst="rect">
            <a:avLst/>
          </a:prstGeom>
          <a:noFill/>
          <a:ln>
            <a:noFill/>
          </a:ln>
        </p:spPr>
        <p:txBody>
          <a:bodyPr anchorCtr="0" anchor="b" bIns="46575" lIns="93175" spcFirstLastPara="1" rIns="93175" wrap="square" tIns="46575">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0" name="Google Shape;450;p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51" name="Google Shape;451;p1: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0:notes"/>
          <p:cNvSpPr txBox="1"/>
          <p:nvPr>
            <p:ph idx="1" type="body"/>
          </p:nvPr>
        </p:nvSpPr>
        <p:spPr>
          <a:xfrm>
            <a:off x="934720" y="4415790"/>
            <a:ext cx="5140960" cy="418338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524" name="Google Shape;524;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0" name="Google Shape;530;p1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31" name="Google Shape;531;p11: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12:notes"/>
          <p:cNvSpPr txBox="1"/>
          <p:nvPr>
            <p:ph idx="1" type="body"/>
          </p:nvPr>
        </p:nvSpPr>
        <p:spPr>
          <a:xfrm>
            <a:off x="934720" y="4415790"/>
            <a:ext cx="5140960" cy="418338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537" name="Google Shape;537;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3" name="Google Shape;543;p13: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rmAutofit/>
          </a:bodyPr>
          <a:lstStyle/>
          <a:p>
            <a:pPr indent="0" lvl="0" marL="0" rtl="0" algn="l">
              <a:spcBef>
                <a:spcPts val="0"/>
              </a:spcBef>
              <a:spcAft>
                <a:spcPts val="0"/>
              </a:spcAft>
              <a:buNone/>
            </a:pPr>
            <a:r>
              <a:rPr lang="en-US">
                <a:latin typeface="Arial"/>
                <a:ea typeface="Arial"/>
                <a:cs typeface="Arial"/>
                <a:sym typeface="Arial"/>
              </a:rPr>
              <a:t>Survival has increased dramatically in sickle cell disease in the US since its first description by James Herrick in 1910. Early death is still the rule in resource-poor environments. The first major improvement in survival came with the recognition that septicemia was a major cause of death in young children with sickle cell disease, often before they had been diagnosed, since characteristic clinical symptoms are often not evident until the second year of life. Early, aggressive treatment with antibiotics, and use of blood transfusions for acute chest syndrome, greatly improved survival of sickle cell patients into adulthood. Major morbidity remains, however, especially from stroke and pain.</a:t>
            </a:r>
            <a:endParaRPr/>
          </a:p>
          <a:p>
            <a:pPr indent="0" lvl="0" marL="0" rtl="0" algn="l">
              <a:spcBef>
                <a:spcPts val="360"/>
              </a:spcBef>
              <a:spcAft>
                <a:spcPts val="0"/>
              </a:spcAft>
              <a:buNone/>
            </a:pPr>
            <a:r>
              <a:rPr lang="en-US">
                <a:latin typeface="Arial"/>
                <a:ea typeface="Arial"/>
                <a:cs typeface="Arial"/>
                <a:sym typeface="Arial"/>
              </a:rPr>
              <a:t>Once they reach adulthood, patients with sickle cell disease suffer from chronic organ damage due to repeated sickling and vascular damage. Death is usually do to chronic organ failure: lung, kidneys, and cardiac failure are the primary causes. Recent work has shown that chronic vascular damage is due both to adherent erythrocytes and hemolysis. Intravascular hemolysis interferes with the NO vasodilating system in two ways: (1) releases rbc arginase into the plasma, lowering the synthesis of NO; (2) increases plasma free Hb, which directly scavanges endothelial-derived NO. </a:t>
            </a:r>
            <a:endParaRPr/>
          </a:p>
        </p:txBody>
      </p:sp>
      <p:sp>
        <p:nvSpPr>
          <p:cNvPr id="544" name="Google Shape;544;p13: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solidFill>
                  <a:srgbClr val="000000"/>
                </a:solidFill>
                <a:latin typeface="Calibri"/>
                <a:ea typeface="Calibri"/>
                <a:cs typeface="Calibri"/>
                <a:sym typeface="Calibri"/>
              </a:rPr>
              <a:t>‹#›</a:t>
            </a:fld>
            <a:endParaRPr>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97" name="Google Shape;597;p14: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98" name="Google Shape;598;p14: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04" name="Google Shape;604;p15: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05" name="Google Shape;605;p15: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17" name="Google Shape;617;p16: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0" name="Google Shape;630;p17: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Audience cards</a:t>
            </a:r>
            <a:endParaRPr/>
          </a:p>
        </p:txBody>
      </p:sp>
      <p:sp>
        <p:nvSpPr>
          <p:cNvPr id="631" name="Google Shape;631;p17: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7" name="Google Shape;637;p18: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38" name="Google Shape;638;p18: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5" name="Google Shape;645;p19: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46" name="Google Shape;646;p19: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8" name="Google Shape;458;p2: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Where are you all from and why are you here. </a:t>
            </a:r>
            <a:endParaRPr/>
          </a:p>
        </p:txBody>
      </p:sp>
      <p:sp>
        <p:nvSpPr>
          <p:cNvPr id="459" name="Google Shape;459;p2: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4" name="Google Shape;654;p20: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55" name="Google Shape;655;p20: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1" name="Google Shape;661;p2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62" name="Google Shape;662;p21: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9" name="Google Shape;669;p22: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70" name="Google Shape;670;p22: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6" name="Google Shape;676;p23: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77" name="Google Shape;677;p23: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p2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88" name="Google Shape;688;p24: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89" name="Google Shape;689;p24: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2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6" name="Google Shape;696;p25: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697" name="Google Shape;697;p25: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2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3" name="Google Shape;703;p26: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04" name="Google Shape;704;p26: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0" name="Google Shape;710;p27: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Hand out letters </a:t>
            </a:r>
            <a:endParaRPr/>
          </a:p>
        </p:txBody>
      </p:sp>
      <p:sp>
        <p:nvSpPr>
          <p:cNvPr id="711" name="Google Shape;711;p27: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p2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17" name="Google Shape;717;p28: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18" name="Google Shape;718;p28: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2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25" name="Google Shape;725;p29: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7" name="Google Shape;467;p3: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rPr lang="en-US"/>
              <a:t>Ask Audience</a:t>
            </a:r>
            <a:endParaRPr/>
          </a:p>
        </p:txBody>
      </p:sp>
      <p:sp>
        <p:nvSpPr>
          <p:cNvPr id="468" name="Google Shape;468;p3: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3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97" name="Google Shape;797;p30: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798" name="Google Shape;798;p30: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3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04" name="Google Shape;804;p31: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05" name="Google Shape;805;p31: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p3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2" name="Google Shape;812;p32: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813" name="Google Shape;813;p32: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4" name="Google Shape;474;p4: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75" name="Google Shape;475;p4: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5:notes"/>
          <p:cNvSpPr txBox="1"/>
          <p:nvPr>
            <p:ph idx="1" type="body"/>
          </p:nvPr>
        </p:nvSpPr>
        <p:spPr>
          <a:xfrm>
            <a:off x="934720" y="4415790"/>
            <a:ext cx="5140960" cy="418338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482" name="Google Shape;482;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9" name="Google Shape;489;p6: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0" name="Google Shape;490;p6: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8" name="Google Shape;498;p7: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499" name="Google Shape;499;p7: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5" name="Google Shape;505;p8: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06" name="Google Shape;506;p8: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4" name="Google Shape;514;p9:notes"/>
          <p:cNvSpPr txBox="1"/>
          <p:nvPr>
            <p:ph idx="1" type="body"/>
          </p:nvPr>
        </p:nvSpPr>
        <p:spPr>
          <a:xfrm>
            <a:off x="934720" y="4415790"/>
            <a:ext cx="5140960" cy="4183380"/>
          </a:xfrm>
          <a:prstGeom prst="rect">
            <a:avLst/>
          </a:prstGeom>
          <a:noFill/>
          <a:ln>
            <a:noFill/>
          </a:ln>
        </p:spPr>
        <p:txBody>
          <a:bodyPr anchorCtr="0" anchor="t" bIns="46575" lIns="93175" spcFirstLastPara="1" rIns="93175" wrap="square" tIns="46575">
            <a:noAutofit/>
          </a:bodyPr>
          <a:lstStyle/>
          <a:p>
            <a:pPr indent="0" lvl="0" marL="0" rtl="0" algn="l">
              <a:spcBef>
                <a:spcPts val="0"/>
              </a:spcBef>
              <a:spcAft>
                <a:spcPts val="0"/>
              </a:spcAft>
              <a:buNone/>
            </a:pPr>
            <a:r>
              <a:t/>
            </a:r>
            <a:endParaRPr/>
          </a:p>
        </p:txBody>
      </p:sp>
      <p:sp>
        <p:nvSpPr>
          <p:cNvPr id="515" name="Google Shape;515;p9:notes"/>
          <p:cNvSpPr txBox="1"/>
          <p:nvPr>
            <p:ph idx="12" type="sldNum"/>
          </p:nvPr>
        </p:nvSpPr>
        <p:spPr>
          <a:xfrm>
            <a:off x="3972560" y="8831580"/>
            <a:ext cx="3037840" cy="464820"/>
          </a:xfrm>
          <a:prstGeom prst="rect">
            <a:avLst/>
          </a:prstGeom>
          <a:noFill/>
          <a:ln>
            <a:noFill/>
          </a:ln>
        </p:spPr>
        <p:txBody>
          <a:bodyPr anchorCtr="0" anchor="b" bIns="46575" lIns="93175" spcFirstLastPara="1" rIns="93175" wrap="square" tIns="465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jpg"/><Relationship Id="rId3" Type="http://schemas.openxmlformats.org/officeDocument/2006/relationships/image" Target="../media/image22.png"/><Relationship Id="rId4" Type="http://schemas.openxmlformats.org/officeDocument/2006/relationships/image" Target="../media/image29.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jpg"/><Relationship Id="rId3" Type="http://schemas.openxmlformats.org/officeDocument/2006/relationships/image" Target="../media/image23.png"/><Relationship Id="rId4" Type="http://schemas.openxmlformats.org/officeDocument/2006/relationships/image" Target="../media/image31.png"/><Relationship Id="rId5" Type="http://schemas.openxmlformats.org/officeDocument/2006/relationships/image" Target="../media/image1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spTree>
      <p:nvGrpSpPr>
        <p:cNvPr id="16" name="Shape 16"/>
        <p:cNvGrpSpPr/>
        <p:nvPr/>
      </p:nvGrpSpPr>
      <p:grpSpPr>
        <a:xfrm>
          <a:off x="0" y="0"/>
          <a:ext cx="0" cy="0"/>
          <a:chOff x="0" y="0"/>
          <a:chExt cx="0" cy="0"/>
        </a:xfrm>
      </p:grpSpPr>
      <p:sp>
        <p:nvSpPr>
          <p:cNvPr id="17" name="Google Shape;17;p34"/>
          <p:cNvSpPr/>
          <p:nvPr/>
        </p:nvSpPr>
        <p:spPr>
          <a:xfrm flipH="1">
            <a:off x="2599267" y="2053167"/>
            <a:ext cx="6544733" cy="4804833"/>
          </a:xfrm>
          <a:custGeom>
            <a:rect b="b" l="l" r="r" t="t"/>
            <a:pathLst>
              <a:path extrusionOk="0" h="4804833" w="6544733">
                <a:moveTo>
                  <a:pt x="0" y="4233"/>
                </a:moveTo>
                <a:lnTo>
                  <a:pt x="6112917" y="4233"/>
                </a:lnTo>
                <a:cubicBezTo>
                  <a:pt x="6504009" y="0"/>
                  <a:pt x="6544733" y="23790"/>
                  <a:pt x="6544733" y="397949"/>
                </a:cubicBezTo>
                <a:lnTo>
                  <a:pt x="6544733" y="4804833"/>
                </a:lnTo>
                <a:lnTo>
                  <a:pt x="0" y="4804833"/>
                </a:lnTo>
                <a:lnTo>
                  <a:pt x="0" y="4233"/>
                </a:lnTo>
                <a:close/>
              </a:path>
            </a:pathLst>
          </a:custGeom>
          <a:gradFill>
            <a:gsLst>
              <a:gs pos="0">
                <a:schemeClr val="dk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8" name="Google Shape;18;p34"/>
          <p:cNvSpPr/>
          <p:nvPr/>
        </p:nvSpPr>
        <p:spPr>
          <a:xfrm>
            <a:off x="-20638" y="4678363"/>
            <a:ext cx="2535238" cy="2184400"/>
          </a:xfrm>
          <a:custGeom>
            <a:rect b="b" l="l" r="r" t="t"/>
            <a:pathLst>
              <a:path extrusionOk="0" h="2184399" w="2535770">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rgbClr val="0028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9" name="Google Shape;19;p34"/>
          <p:cNvSpPr/>
          <p:nvPr/>
        </p:nvSpPr>
        <p:spPr>
          <a:xfrm>
            <a:off x="-15875" y="1773238"/>
            <a:ext cx="2527300" cy="3362325"/>
          </a:xfrm>
          <a:custGeom>
            <a:rect b="b" l="l" r="r" t="t"/>
            <a:pathLst>
              <a:path extrusionOk="0" h="3360794" w="2524013">
                <a:moveTo>
                  <a:pt x="2111" y="1015645"/>
                </a:moveTo>
                <a:cubicBezTo>
                  <a:pt x="2111" y="950179"/>
                  <a:pt x="13883" y="101600"/>
                  <a:pt x="15849" y="0"/>
                </a:cubicBezTo>
                <a:lnTo>
                  <a:pt x="2405477" y="554358"/>
                </a:lnTo>
                <a:cubicBezTo>
                  <a:pt x="2509043" y="579758"/>
                  <a:pt x="2524013" y="620129"/>
                  <a:pt x="2524013" y="685595"/>
                </a:cubicBezTo>
                <a:lnTo>
                  <a:pt x="2524013" y="2683643"/>
                </a:lnTo>
                <a:cubicBezTo>
                  <a:pt x="2524013" y="2749109"/>
                  <a:pt x="2505868" y="2803236"/>
                  <a:pt x="2405477" y="2831811"/>
                </a:cubicBezTo>
                <a:lnTo>
                  <a:pt x="9506" y="3360794"/>
                </a:lnTo>
                <a:cubicBezTo>
                  <a:pt x="4373" y="3113208"/>
                  <a:pt x="2117" y="2419058"/>
                  <a:pt x="2117" y="2353592"/>
                </a:cubicBezTo>
                <a:cubicBezTo>
                  <a:pt x="0" y="1746816"/>
                  <a:pt x="4228" y="1673199"/>
                  <a:pt x="2111" y="1015645"/>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20" name="Google Shape;20;p34"/>
          <p:cNvSpPr/>
          <p:nvPr/>
        </p:nvSpPr>
        <p:spPr>
          <a:xfrm flipH="1" rot="10800000">
            <a:off x="-73025" y="-20638"/>
            <a:ext cx="2600325" cy="2273301"/>
          </a:xfrm>
          <a:custGeom>
            <a:rect b="b" l="l" r="r" t="t"/>
            <a:pathLst>
              <a:path extrusionOk="0" h="2273299" w="2603850">
                <a:moveTo>
                  <a:pt x="36046" y="587845"/>
                </a:moveTo>
                <a:lnTo>
                  <a:pt x="2410162" y="33866"/>
                </a:lnTo>
                <a:cubicBezTo>
                  <a:pt x="2576092" y="0"/>
                  <a:pt x="2590238" y="52468"/>
                  <a:pt x="2590694" y="262018"/>
                </a:cubicBezTo>
                <a:cubicBezTo>
                  <a:pt x="2603850" y="704401"/>
                  <a:pt x="2590696" y="1599483"/>
                  <a:pt x="2590696" y="2273299"/>
                </a:cubicBezTo>
                <a:lnTo>
                  <a:pt x="1605" y="2251074"/>
                </a:lnTo>
                <a:cubicBezTo>
                  <a:pt x="0" y="1708659"/>
                  <a:pt x="37651" y="1130260"/>
                  <a:pt x="36046" y="587845"/>
                </a:cubicBezTo>
                <a:close/>
              </a:path>
            </a:pathLst>
          </a:custGeom>
          <a:solidFill>
            <a:srgbClr val="5797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descr="monte logo.wmf" id="21" name="Google Shape;21;p34"/>
          <p:cNvPicPr preferRelativeResize="0"/>
          <p:nvPr/>
        </p:nvPicPr>
        <p:blipFill rotWithShape="1">
          <a:blip r:embed="rId2">
            <a:alphaModFix/>
          </a:blip>
          <a:srcRect b="0" l="0" r="0" t="0"/>
          <a:stretch/>
        </p:blipFill>
        <p:spPr>
          <a:xfrm>
            <a:off x="3124200" y="771525"/>
            <a:ext cx="2362200" cy="588963"/>
          </a:xfrm>
          <a:prstGeom prst="rect">
            <a:avLst/>
          </a:prstGeom>
          <a:noFill/>
          <a:ln>
            <a:noFill/>
          </a:ln>
        </p:spPr>
      </p:pic>
      <p:pic>
        <p:nvPicPr>
          <p:cNvPr descr="einstein logo.wmf" id="22" name="Google Shape;22;p34"/>
          <p:cNvPicPr preferRelativeResize="0"/>
          <p:nvPr/>
        </p:nvPicPr>
        <p:blipFill rotWithShape="1">
          <a:blip r:embed="rId3">
            <a:alphaModFix/>
          </a:blip>
          <a:srcRect b="0" l="0" r="0" t="0"/>
          <a:stretch/>
        </p:blipFill>
        <p:spPr>
          <a:xfrm>
            <a:off x="5792788" y="735013"/>
            <a:ext cx="1978025" cy="663575"/>
          </a:xfrm>
          <a:prstGeom prst="rect">
            <a:avLst/>
          </a:prstGeom>
          <a:noFill/>
          <a:ln>
            <a:noFill/>
          </a:ln>
        </p:spPr>
      </p:pic>
      <p:sp>
        <p:nvSpPr>
          <p:cNvPr id="23" name="Google Shape;23;p34"/>
          <p:cNvSpPr txBox="1"/>
          <p:nvPr>
            <p:ph type="ctrTitle"/>
          </p:nvPr>
        </p:nvSpPr>
        <p:spPr>
          <a:xfrm>
            <a:off x="3115580" y="2687805"/>
            <a:ext cx="5342620" cy="147002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24" name="Google Shape;24;p34"/>
          <p:cNvSpPr txBox="1"/>
          <p:nvPr>
            <p:ph idx="1" type="subTitle"/>
          </p:nvPr>
        </p:nvSpPr>
        <p:spPr>
          <a:xfrm>
            <a:off x="3115580" y="4461678"/>
            <a:ext cx="4656820" cy="1875622"/>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2pPr>
            <a:lvl3pPr lvl="2"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3pPr>
            <a:lvl4pPr lvl="3"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4pPr>
            <a:lvl5pPr lvl="4"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showMasterSp="0">
  <p:cSld name="7_Title Slide">
    <p:spTree>
      <p:nvGrpSpPr>
        <p:cNvPr id="78" name="Shape 78"/>
        <p:cNvGrpSpPr/>
        <p:nvPr/>
      </p:nvGrpSpPr>
      <p:grpSpPr>
        <a:xfrm>
          <a:off x="0" y="0"/>
          <a:ext cx="0" cy="0"/>
          <a:chOff x="0" y="0"/>
          <a:chExt cx="0" cy="0"/>
        </a:xfrm>
      </p:grpSpPr>
      <p:pic>
        <p:nvPicPr>
          <p:cNvPr descr="80403179.jpg" id="79" name="Google Shape;79;p53"/>
          <p:cNvPicPr preferRelativeResize="0"/>
          <p:nvPr/>
        </p:nvPicPr>
        <p:blipFill rotWithShape="1">
          <a:blip r:embed="rId2">
            <a:alphaModFix/>
          </a:blip>
          <a:srcRect b="0" l="4196" r="19581" t="0"/>
          <a:stretch/>
        </p:blipFill>
        <p:spPr>
          <a:xfrm>
            <a:off x="-25400" y="0"/>
            <a:ext cx="2654300" cy="5222875"/>
          </a:xfrm>
          <a:prstGeom prst="rect">
            <a:avLst/>
          </a:prstGeom>
          <a:noFill/>
          <a:ln>
            <a:noFill/>
          </a:ln>
        </p:spPr>
      </p:pic>
      <p:pic>
        <p:nvPicPr>
          <p:cNvPr descr="Monte PPT Shape.png" id="80" name="Google Shape;80;p5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81" name="Google Shape;81;p53"/>
          <p:cNvSpPr/>
          <p:nvPr/>
        </p:nvSpPr>
        <p:spPr>
          <a:xfrm>
            <a:off x="-20638" y="4678363"/>
            <a:ext cx="2535238" cy="2184400"/>
          </a:xfrm>
          <a:custGeom>
            <a:rect b="b" l="l" r="r" t="t"/>
            <a:pathLst>
              <a:path extrusionOk="0" h="2184399" w="2535770">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82" name="Google Shape;82;p53"/>
          <p:cNvSpPr/>
          <p:nvPr/>
        </p:nvSpPr>
        <p:spPr>
          <a:xfrm flipH="1">
            <a:off x="2599267" y="2053167"/>
            <a:ext cx="6544733" cy="4804833"/>
          </a:xfrm>
          <a:custGeom>
            <a:rect b="b" l="l" r="r" t="t"/>
            <a:pathLst>
              <a:path extrusionOk="0" h="4804833" w="6544733">
                <a:moveTo>
                  <a:pt x="0" y="4233"/>
                </a:moveTo>
                <a:lnTo>
                  <a:pt x="6112917" y="4233"/>
                </a:lnTo>
                <a:cubicBezTo>
                  <a:pt x="6504009" y="0"/>
                  <a:pt x="6544733" y="23790"/>
                  <a:pt x="6544733" y="397949"/>
                </a:cubicBezTo>
                <a:lnTo>
                  <a:pt x="6544733" y="4804833"/>
                </a:lnTo>
                <a:lnTo>
                  <a:pt x="0" y="4804833"/>
                </a:lnTo>
                <a:lnTo>
                  <a:pt x="0" y="4233"/>
                </a:lnTo>
                <a:close/>
              </a:path>
            </a:pathLst>
          </a:custGeom>
          <a:gradFill>
            <a:gsLst>
              <a:gs pos="0">
                <a:schemeClr val="dk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monte logo.wmf" id="83" name="Google Shape;83;p53"/>
          <p:cNvPicPr preferRelativeResize="0"/>
          <p:nvPr/>
        </p:nvPicPr>
        <p:blipFill rotWithShape="1">
          <a:blip r:embed="rId4">
            <a:alphaModFix/>
          </a:blip>
          <a:srcRect b="0" l="0" r="0" t="0"/>
          <a:stretch/>
        </p:blipFill>
        <p:spPr>
          <a:xfrm>
            <a:off x="3124200" y="771525"/>
            <a:ext cx="2362200" cy="588963"/>
          </a:xfrm>
          <a:prstGeom prst="rect">
            <a:avLst/>
          </a:prstGeom>
          <a:noFill/>
          <a:ln>
            <a:noFill/>
          </a:ln>
        </p:spPr>
      </p:pic>
      <p:pic>
        <p:nvPicPr>
          <p:cNvPr descr="einstein logo.wmf" id="84" name="Google Shape;84;p53"/>
          <p:cNvPicPr preferRelativeResize="0"/>
          <p:nvPr/>
        </p:nvPicPr>
        <p:blipFill rotWithShape="1">
          <a:blip r:embed="rId5">
            <a:alphaModFix/>
          </a:blip>
          <a:srcRect b="0" l="0" r="0" t="0"/>
          <a:stretch/>
        </p:blipFill>
        <p:spPr>
          <a:xfrm>
            <a:off x="5792788" y="735013"/>
            <a:ext cx="1978025" cy="663575"/>
          </a:xfrm>
          <a:prstGeom prst="rect">
            <a:avLst/>
          </a:prstGeom>
          <a:noFill/>
          <a:ln>
            <a:noFill/>
          </a:ln>
        </p:spPr>
      </p:pic>
      <p:sp>
        <p:nvSpPr>
          <p:cNvPr id="85" name="Google Shape;85;p53"/>
          <p:cNvSpPr txBox="1"/>
          <p:nvPr>
            <p:ph type="ctrTitle"/>
          </p:nvPr>
        </p:nvSpPr>
        <p:spPr>
          <a:xfrm>
            <a:off x="3115580" y="2687805"/>
            <a:ext cx="5342620" cy="147002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86" name="Google Shape;86;p53"/>
          <p:cNvSpPr txBox="1"/>
          <p:nvPr>
            <p:ph idx="1" type="subTitle"/>
          </p:nvPr>
        </p:nvSpPr>
        <p:spPr>
          <a:xfrm>
            <a:off x="3115580" y="4461678"/>
            <a:ext cx="4656820" cy="1875622"/>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chemeClr val="lt1"/>
              </a:buClr>
              <a:buSzPts val="2000"/>
              <a:buFont typeface="Arial"/>
              <a:buNone/>
              <a:defRPr b="1" i="0" sz="2000">
                <a:solidFill>
                  <a:schemeClr val="lt1"/>
                </a:solidFill>
                <a:latin typeface="Arial"/>
                <a:ea typeface="Arial"/>
                <a:cs typeface="Arial"/>
                <a:sym typeface="Arial"/>
              </a:defRPr>
            </a:lvl1pPr>
            <a:lvl2pPr lvl="1"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2pPr>
            <a:lvl3pPr lvl="2"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3pPr>
            <a:lvl4pPr lvl="3"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4pPr>
            <a:lvl5pPr lvl="4"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40"/>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40"/>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0"/>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98" name="Shape 98"/>
        <p:cNvGrpSpPr/>
        <p:nvPr/>
      </p:nvGrpSpPr>
      <p:grpSpPr>
        <a:xfrm>
          <a:off x="0" y="0"/>
          <a:ext cx="0" cy="0"/>
          <a:chOff x="0" y="0"/>
          <a:chExt cx="0" cy="0"/>
        </a:xfrm>
      </p:grpSpPr>
      <p:pic>
        <p:nvPicPr>
          <p:cNvPr descr="horizon.png" id="99" name="Google Shape;99;p84"/>
          <p:cNvPicPr preferRelativeResize="0"/>
          <p:nvPr/>
        </p:nvPicPr>
        <p:blipFill rotWithShape="1">
          <a:blip r:embed="rId2">
            <a:alphaModFix/>
          </a:blip>
          <a:srcRect b="0" l="0" r="0" t="33333"/>
          <a:stretch/>
        </p:blipFill>
        <p:spPr>
          <a:xfrm>
            <a:off x="0" y="0"/>
            <a:ext cx="9144000" cy="4572000"/>
          </a:xfrm>
          <a:prstGeom prst="rect">
            <a:avLst/>
          </a:prstGeom>
          <a:noFill/>
          <a:ln>
            <a:noFill/>
          </a:ln>
        </p:spPr>
      </p:pic>
      <p:sp>
        <p:nvSpPr>
          <p:cNvPr id="100" name="Google Shape;100;p84"/>
          <p:cNvSpPr txBox="1"/>
          <p:nvPr>
            <p:ph idx="1" type="subTitle"/>
          </p:nvPr>
        </p:nvSpPr>
        <p:spPr>
          <a:xfrm>
            <a:off x="12192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340"/>
              </a:spcBef>
              <a:spcAft>
                <a:spcPts val="0"/>
              </a:spcAft>
              <a:buSzPts val="1700"/>
              <a:buNone/>
              <a:defRPr sz="1700">
                <a:solidFill>
                  <a:schemeClr val="lt2"/>
                </a:solidFill>
              </a:defRPr>
            </a:lvl1pPr>
            <a:lvl2pPr lvl="1" algn="ctr">
              <a:spcBef>
                <a:spcPts val="600"/>
              </a:spcBef>
              <a:spcAft>
                <a:spcPts val="0"/>
              </a:spcAft>
              <a:buSzPts val="1700"/>
              <a:buNone/>
              <a:defRPr>
                <a:solidFill>
                  <a:schemeClr val="lt1"/>
                </a:solidFill>
              </a:defRPr>
            </a:lvl2pPr>
            <a:lvl3pPr lvl="2" algn="ctr">
              <a:spcBef>
                <a:spcPts val="600"/>
              </a:spcBef>
              <a:spcAft>
                <a:spcPts val="0"/>
              </a:spcAft>
              <a:buSzPts val="1700"/>
              <a:buNone/>
              <a:defRPr>
                <a:solidFill>
                  <a:schemeClr val="lt1"/>
                </a:solidFill>
              </a:defRPr>
            </a:lvl3pPr>
            <a:lvl4pPr lvl="3" algn="ctr">
              <a:spcBef>
                <a:spcPts val="600"/>
              </a:spcBef>
              <a:spcAft>
                <a:spcPts val="0"/>
              </a:spcAft>
              <a:buSzPts val="1700"/>
              <a:buNone/>
              <a:defRPr>
                <a:solidFill>
                  <a:schemeClr val="lt1"/>
                </a:solidFill>
              </a:defRPr>
            </a:lvl4pPr>
            <a:lvl5pPr lvl="4" algn="ctr">
              <a:spcBef>
                <a:spcPts val="600"/>
              </a:spcBef>
              <a:spcAft>
                <a:spcPts val="0"/>
              </a:spcAft>
              <a:buSzPts val="1700"/>
              <a:buNone/>
              <a:defRPr>
                <a:solidFill>
                  <a:schemeClr val="lt1"/>
                </a:solidFill>
              </a:defRPr>
            </a:lvl5pPr>
            <a:lvl6pPr lvl="5" algn="ctr">
              <a:lnSpc>
                <a:spcPct val="100000"/>
              </a:lnSpc>
              <a:spcBef>
                <a:spcPts val="600"/>
              </a:spcBef>
              <a:spcAft>
                <a:spcPts val="0"/>
              </a:spcAft>
              <a:buSzPts val="1700"/>
              <a:buNone/>
              <a:defRPr>
                <a:solidFill>
                  <a:schemeClr val="lt1"/>
                </a:solidFill>
              </a:defRPr>
            </a:lvl6pPr>
            <a:lvl7pPr lvl="6" algn="ctr">
              <a:lnSpc>
                <a:spcPct val="100000"/>
              </a:lnSpc>
              <a:spcBef>
                <a:spcPts val="600"/>
              </a:spcBef>
              <a:spcAft>
                <a:spcPts val="0"/>
              </a:spcAft>
              <a:buSzPts val="1700"/>
              <a:buNone/>
              <a:defRPr>
                <a:solidFill>
                  <a:schemeClr val="lt1"/>
                </a:solidFill>
              </a:defRPr>
            </a:lvl7pPr>
            <a:lvl8pPr lvl="7" algn="ctr">
              <a:lnSpc>
                <a:spcPct val="100000"/>
              </a:lnSpc>
              <a:spcBef>
                <a:spcPts val="600"/>
              </a:spcBef>
              <a:spcAft>
                <a:spcPts val="0"/>
              </a:spcAft>
              <a:buSzPts val="1700"/>
              <a:buNone/>
              <a:defRPr>
                <a:solidFill>
                  <a:schemeClr val="lt1"/>
                </a:solidFill>
              </a:defRPr>
            </a:lvl8pPr>
            <a:lvl9pPr lvl="8" algn="ctr">
              <a:lnSpc>
                <a:spcPct val="100000"/>
              </a:lnSpc>
              <a:spcBef>
                <a:spcPts val="600"/>
              </a:spcBef>
              <a:spcAft>
                <a:spcPts val="600"/>
              </a:spcAft>
              <a:buSzPts val="1700"/>
              <a:buNone/>
              <a:defRPr>
                <a:solidFill>
                  <a:schemeClr val="lt1"/>
                </a:solidFill>
              </a:defRPr>
            </a:lvl9pPr>
          </a:lstStyle>
          <a:p/>
        </p:txBody>
      </p:sp>
      <p:sp>
        <p:nvSpPr>
          <p:cNvPr id="101" name="Google Shape;101;p84"/>
          <p:cNvSpPr txBox="1"/>
          <p:nvPr>
            <p:ph type="ctrTitle"/>
          </p:nvPr>
        </p:nvSpPr>
        <p:spPr>
          <a:xfrm>
            <a:off x="685800" y="2007888"/>
            <a:ext cx="7772400" cy="1470025"/>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84"/>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84"/>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84"/>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85"/>
          <p:cNvSpPr txBox="1"/>
          <p:nvPr>
            <p:ph type="title"/>
          </p:nvPr>
        </p:nvSpPr>
        <p:spPr>
          <a:xfrm>
            <a:off x="609600" y="274638"/>
            <a:ext cx="7924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4000" cap="none">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85"/>
          <p:cNvSpPr txBox="1"/>
          <p:nvPr>
            <p:ph idx="1" type="body"/>
          </p:nvPr>
        </p:nvSpPr>
        <p:spPr>
          <a:xfrm>
            <a:off x="609600" y="1600200"/>
            <a:ext cx="7924800" cy="41148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atin typeface="Calibri"/>
                <a:ea typeface="Calibri"/>
                <a:cs typeface="Calibri"/>
                <a:sym typeface="Calibri"/>
              </a:defRPr>
            </a:lvl1pPr>
            <a:lvl2pPr indent="-406400" lvl="1" marL="914400" algn="l">
              <a:spcBef>
                <a:spcPts val="600"/>
              </a:spcBef>
              <a:spcAft>
                <a:spcPts val="0"/>
              </a:spcAft>
              <a:buSzPts val="2800"/>
              <a:buChar char="•"/>
              <a:defRPr sz="2800">
                <a:latin typeface="Calibri"/>
                <a:ea typeface="Calibri"/>
                <a:cs typeface="Calibri"/>
                <a:sym typeface="Calibri"/>
              </a:defRPr>
            </a:lvl2pPr>
            <a:lvl3pPr indent="-406400" lvl="2" marL="1371600" algn="l">
              <a:spcBef>
                <a:spcPts val="600"/>
              </a:spcBef>
              <a:spcAft>
                <a:spcPts val="0"/>
              </a:spcAft>
              <a:buSzPts val="2800"/>
              <a:buChar char="•"/>
              <a:defRPr sz="2800">
                <a:latin typeface="Calibri"/>
                <a:ea typeface="Calibri"/>
                <a:cs typeface="Calibri"/>
                <a:sym typeface="Calibri"/>
              </a:defRPr>
            </a:lvl3pPr>
            <a:lvl4pPr indent="-406400" lvl="3" marL="1828800" algn="l">
              <a:spcBef>
                <a:spcPts val="600"/>
              </a:spcBef>
              <a:spcAft>
                <a:spcPts val="0"/>
              </a:spcAft>
              <a:buSzPts val="2800"/>
              <a:buChar char="•"/>
              <a:defRPr sz="2800">
                <a:latin typeface="Calibri"/>
                <a:ea typeface="Calibri"/>
                <a:cs typeface="Calibri"/>
                <a:sym typeface="Calibri"/>
              </a:defRPr>
            </a:lvl4pPr>
            <a:lvl5pPr indent="-406400" lvl="4" marL="2286000" algn="l">
              <a:spcBef>
                <a:spcPts val="600"/>
              </a:spcBef>
              <a:spcAft>
                <a:spcPts val="0"/>
              </a:spcAft>
              <a:buSzPts val="2800"/>
              <a:buChar char="•"/>
              <a:defRPr sz="2800">
                <a:latin typeface="Calibri"/>
                <a:ea typeface="Calibri"/>
                <a:cs typeface="Calibri"/>
                <a:sym typeface="Calibri"/>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108" name="Google Shape;108;p85"/>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85"/>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85"/>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111" name="Shape 111"/>
        <p:cNvGrpSpPr/>
        <p:nvPr/>
      </p:nvGrpSpPr>
      <p:grpSpPr>
        <a:xfrm>
          <a:off x="0" y="0"/>
          <a:ext cx="0" cy="0"/>
          <a:chOff x="0" y="0"/>
          <a:chExt cx="0" cy="0"/>
        </a:xfrm>
      </p:grpSpPr>
      <p:sp>
        <p:nvSpPr>
          <p:cNvPr id="112" name="Google Shape;112;p86"/>
          <p:cNvSpPr txBox="1"/>
          <p:nvPr>
            <p:ph type="title"/>
          </p:nvPr>
        </p:nvSpPr>
        <p:spPr>
          <a:xfrm>
            <a:off x="609600" y="4962525"/>
            <a:ext cx="7885113"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86"/>
          <p:cNvSpPr txBox="1"/>
          <p:nvPr>
            <p:ph idx="1" type="body"/>
          </p:nvPr>
        </p:nvSpPr>
        <p:spPr>
          <a:xfrm>
            <a:off x="609600" y="3462338"/>
            <a:ext cx="7885113"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340"/>
              </a:spcBef>
              <a:spcAft>
                <a:spcPts val="0"/>
              </a:spcAft>
              <a:buSzPts val="1700"/>
              <a:buNone/>
              <a:defRPr sz="1700">
                <a:solidFill>
                  <a:schemeClr val="lt2"/>
                </a:solidFill>
              </a:defRPr>
            </a:lvl1pPr>
            <a:lvl2pPr indent="-228600" lvl="1" marL="914400" algn="l">
              <a:spcBef>
                <a:spcPts val="600"/>
              </a:spcBef>
              <a:spcAft>
                <a:spcPts val="0"/>
              </a:spcAft>
              <a:buSzPts val="1800"/>
              <a:buNone/>
              <a:defRPr sz="1800">
                <a:solidFill>
                  <a:schemeClr val="lt1"/>
                </a:solidFill>
              </a:defRPr>
            </a:lvl2pPr>
            <a:lvl3pPr indent="-228600" lvl="2" marL="1371600" algn="l">
              <a:spcBef>
                <a:spcPts val="600"/>
              </a:spcBef>
              <a:spcAft>
                <a:spcPts val="0"/>
              </a:spcAft>
              <a:buSzPts val="1600"/>
              <a:buNone/>
              <a:defRPr sz="1600">
                <a:solidFill>
                  <a:schemeClr val="lt1"/>
                </a:solidFill>
              </a:defRPr>
            </a:lvl3pPr>
            <a:lvl4pPr indent="-228600" lvl="3" marL="1828800" algn="l">
              <a:spcBef>
                <a:spcPts val="600"/>
              </a:spcBef>
              <a:spcAft>
                <a:spcPts val="0"/>
              </a:spcAft>
              <a:buSzPts val="1400"/>
              <a:buNone/>
              <a:defRPr sz="1400">
                <a:solidFill>
                  <a:schemeClr val="lt1"/>
                </a:solidFill>
              </a:defRPr>
            </a:lvl4pPr>
            <a:lvl5pPr indent="-228600" lvl="4" marL="2286000" algn="l">
              <a:spcBef>
                <a:spcPts val="600"/>
              </a:spcBef>
              <a:spcAft>
                <a:spcPts val="0"/>
              </a:spcAft>
              <a:buSzPts val="1400"/>
              <a:buNone/>
              <a:defRPr sz="1400">
                <a:solidFill>
                  <a:schemeClr val="lt1"/>
                </a:solidFill>
              </a:defRPr>
            </a:lvl5pPr>
            <a:lvl6pPr indent="-228600" lvl="5" marL="2743200" algn="l">
              <a:lnSpc>
                <a:spcPct val="100000"/>
              </a:lnSpc>
              <a:spcBef>
                <a:spcPts val="600"/>
              </a:spcBef>
              <a:spcAft>
                <a:spcPts val="0"/>
              </a:spcAft>
              <a:buSzPts val="1400"/>
              <a:buNone/>
              <a:defRPr sz="1400">
                <a:solidFill>
                  <a:schemeClr val="lt1"/>
                </a:solidFill>
              </a:defRPr>
            </a:lvl6pPr>
            <a:lvl7pPr indent="-228600" lvl="6" marL="3200400" algn="l">
              <a:lnSpc>
                <a:spcPct val="100000"/>
              </a:lnSpc>
              <a:spcBef>
                <a:spcPts val="600"/>
              </a:spcBef>
              <a:spcAft>
                <a:spcPts val="0"/>
              </a:spcAft>
              <a:buSzPts val="1400"/>
              <a:buNone/>
              <a:defRPr sz="1400">
                <a:solidFill>
                  <a:schemeClr val="lt1"/>
                </a:solidFill>
              </a:defRPr>
            </a:lvl7pPr>
            <a:lvl8pPr indent="-228600" lvl="7" marL="3657600" algn="l">
              <a:lnSpc>
                <a:spcPct val="100000"/>
              </a:lnSpc>
              <a:spcBef>
                <a:spcPts val="600"/>
              </a:spcBef>
              <a:spcAft>
                <a:spcPts val="0"/>
              </a:spcAft>
              <a:buSzPts val="1400"/>
              <a:buNone/>
              <a:defRPr sz="1400">
                <a:solidFill>
                  <a:schemeClr val="lt1"/>
                </a:solidFill>
              </a:defRPr>
            </a:lvl8pPr>
            <a:lvl9pPr indent="-228600" lvl="8" marL="4114800" algn="l">
              <a:lnSpc>
                <a:spcPct val="100000"/>
              </a:lnSpc>
              <a:spcBef>
                <a:spcPts val="600"/>
              </a:spcBef>
              <a:spcAft>
                <a:spcPts val="600"/>
              </a:spcAft>
              <a:buSzPts val="1400"/>
              <a:buNone/>
              <a:defRPr sz="1400">
                <a:solidFill>
                  <a:schemeClr val="lt1"/>
                </a:solidFill>
              </a:defRPr>
            </a:lvl9pPr>
          </a:lstStyle>
          <a:p/>
        </p:txBody>
      </p:sp>
      <p:sp>
        <p:nvSpPr>
          <p:cNvPr id="114" name="Google Shape;114;p86"/>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86"/>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86"/>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87"/>
          <p:cNvSpPr txBox="1"/>
          <p:nvPr>
            <p:ph idx="1" type="body"/>
          </p:nvPr>
        </p:nvSpPr>
        <p:spPr>
          <a:xfrm>
            <a:off x="609600" y="1600200"/>
            <a:ext cx="3733800" cy="41148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atin typeface="Calibri"/>
                <a:ea typeface="Calibri"/>
                <a:cs typeface="Calibri"/>
                <a:sym typeface="Calibri"/>
              </a:defRPr>
            </a:lvl1pPr>
            <a:lvl2pPr indent="-406400" lvl="1" marL="914400" algn="l">
              <a:spcBef>
                <a:spcPts val="600"/>
              </a:spcBef>
              <a:spcAft>
                <a:spcPts val="0"/>
              </a:spcAft>
              <a:buSzPts val="2800"/>
              <a:buChar char="•"/>
              <a:defRPr sz="2800">
                <a:latin typeface="Calibri"/>
                <a:ea typeface="Calibri"/>
                <a:cs typeface="Calibri"/>
                <a:sym typeface="Calibri"/>
              </a:defRPr>
            </a:lvl2pPr>
            <a:lvl3pPr indent="-406400" lvl="2" marL="1371600" algn="l">
              <a:spcBef>
                <a:spcPts val="600"/>
              </a:spcBef>
              <a:spcAft>
                <a:spcPts val="0"/>
              </a:spcAft>
              <a:buSzPts val="2800"/>
              <a:buChar char="•"/>
              <a:defRPr sz="2800">
                <a:latin typeface="Calibri"/>
                <a:ea typeface="Calibri"/>
                <a:cs typeface="Calibri"/>
                <a:sym typeface="Calibri"/>
              </a:defRPr>
            </a:lvl3pPr>
            <a:lvl4pPr indent="-406400" lvl="3" marL="1828800" algn="l">
              <a:spcBef>
                <a:spcPts val="600"/>
              </a:spcBef>
              <a:spcAft>
                <a:spcPts val="0"/>
              </a:spcAft>
              <a:buSzPts val="2800"/>
              <a:buChar char="•"/>
              <a:defRPr sz="2800">
                <a:latin typeface="Calibri"/>
                <a:ea typeface="Calibri"/>
                <a:cs typeface="Calibri"/>
                <a:sym typeface="Calibri"/>
              </a:defRPr>
            </a:lvl4pPr>
            <a:lvl5pPr indent="-406400" lvl="4" marL="2286000" algn="l">
              <a:spcBef>
                <a:spcPts val="600"/>
              </a:spcBef>
              <a:spcAft>
                <a:spcPts val="0"/>
              </a:spcAft>
              <a:buSzPts val="2800"/>
              <a:buChar char="•"/>
              <a:defRPr sz="2800">
                <a:latin typeface="Calibri"/>
                <a:ea typeface="Calibri"/>
                <a:cs typeface="Calibri"/>
                <a:sym typeface="Calibri"/>
              </a:defRPr>
            </a:lvl5pPr>
            <a:lvl6pPr indent="-336550" lvl="5" marL="2743200" algn="l">
              <a:lnSpc>
                <a:spcPct val="100000"/>
              </a:lnSpc>
              <a:spcBef>
                <a:spcPts val="600"/>
              </a:spcBef>
              <a:spcAft>
                <a:spcPts val="0"/>
              </a:spcAft>
              <a:buClr>
                <a:schemeClr val="lt2"/>
              </a:buClr>
              <a:buSzPts val="1700"/>
              <a:buFont typeface="Arial"/>
              <a:buChar char="•"/>
              <a:defRPr/>
            </a:lvl6pPr>
            <a:lvl7pPr indent="-336550" lvl="6" marL="3200400" algn="l">
              <a:lnSpc>
                <a:spcPct val="100000"/>
              </a:lnSpc>
              <a:spcBef>
                <a:spcPts val="600"/>
              </a:spcBef>
              <a:spcAft>
                <a:spcPts val="0"/>
              </a:spcAft>
              <a:buClr>
                <a:schemeClr val="lt2"/>
              </a:buClr>
              <a:buSzPts val="1700"/>
              <a:buFont typeface="Arial"/>
              <a:buChar char="•"/>
              <a:defRPr/>
            </a:lvl7pPr>
            <a:lvl8pPr indent="-336550" lvl="7" marL="3657600" algn="l">
              <a:lnSpc>
                <a:spcPct val="100000"/>
              </a:lnSpc>
              <a:spcBef>
                <a:spcPts val="600"/>
              </a:spcBef>
              <a:spcAft>
                <a:spcPts val="0"/>
              </a:spcAft>
              <a:buClr>
                <a:schemeClr val="lt2"/>
              </a:buClr>
              <a:buSzPts val="1700"/>
              <a:buFont typeface="Arial"/>
              <a:buChar char="•"/>
              <a:defRPr/>
            </a:lvl8pPr>
            <a:lvl9pPr indent="-336550" lvl="8" marL="4114800" algn="l">
              <a:lnSpc>
                <a:spcPct val="100000"/>
              </a:lnSpc>
              <a:spcBef>
                <a:spcPts val="600"/>
              </a:spcBef>
              <a:spcAft>
                <a:spcPts val="600"/>
              </a:spcAft>
              <a:buClr>
                <a:schemeClr val="lt2"/>
              </a:buClr>
              <a:buSzPts val="1700"/>
              <a:buFont typeface="Arial"/>
              <a:buChar char="•"/>
              <a:defRPr/>
            </a:lvl9pPr>
          </a:lstStyle>
          <a:p/>
        </p:txBody>
      </p:sp>
      <p:sp>
        <p:nvSpPr>
          <p:cNvPr id="119" name="Google Shape;119;p87"/>
          <p:cNvSpPr txBox="1"/>
          <p:nvPr>
            <p:ph idx="2" type="body"/>
          </p:nvPr>
        </p:nvSpPr>
        <p:spPr>
          <a:xfrm>
            <a:off x="4800600" y="1600200"/>
            <a:ext cx="3733800" cy="41148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atin typeface="Calibri"/>
                <a:ea typeface="Calibri"/>
                <a:cs typeface="Calibri"/>
                <a:sym typeface="Calibri"/>
              </a:defRPr>
            </a:lvl1pPr>
            <a:lvl2pPr indent="-406400" lvl="1" marL="914400" algn="l">
              <a:spcBef>
                <a:spcPts val="600"/>
              </a:spcBef>
              <a:spcAft>
                <a:spcPts val="0"/>
              </a:spcAft>
              <a:buSzPts val="2800"/>
              <a:buChar char="•"/>
              <a:defRPr sz="2800">
                <a:latin typeface="Calibri"/>
                <a:ea typeface="Calibri"/>
                <a:cs typeface="Calibri"/>
                <a:sym typeface="Calibri"/>
              </a:defRPr>
            </a:lvl2pPr>
            <a:lvl3pPr indent="-406400" lvl="2" marL="1371600" algn="l">
              <a:spcBef>
                <a:spcPts val="600"/>
              </a:spcBef>
              <a:spcAft>
                <a:spcPts val="0"/>
              </a:spcAft>
              <a:buSzPts val="2800"/>
              <a:buChar char="•"/>
              <a:defRPr sz="2800">
                <a:latin typeface="Calibri"/>
                <a:ea typeface="Calibri"/>
                <a:cs typeface="Calibri"/>
                <a:sym typeface="Calibri"/>
              </a:defRPr>
            </a:lvl3pPr>
            <a:lvl4pPr indent="-406400" lvl="3" marL="1828800" algn="l">
              <a:spcBef>
                <a:spcPts val="600"/>
              </a:spcBef>
              <a:spcAft>
                <a:spcPts val="0"/>
              </a:spcAft>
              <a:buSzPts val="2800"/>
              <a:buChar char="•"/>
              <a:defRPr sz="2800">
                <a:latin typeface="Calibri"/>
                <a:ea typeface="Calibri"/>
                <a:cs typeface="Calibri"/>
                <a:sym typeface="Calibri"/>
              </a:defRPr>
            </a:lvl4pPr>
            <a:lvl5pPr indent="-406400" lvl="4" marL="2286000" algn="l">
              <a:spcBef>
                <a:spcPts val="600"/>
              </a:spcBef>
              <a:spcAft>
                <a:spcPts val="0"/>
              </a:spcAft>
              <a:buSzPts val="2800"/>
              <a:buChar char="•"/>
              <a:defRPr sz="2800">
                <a:latin typeface="Calibri"/>
                <a:ea typeface="Calibri"/>
                <a:cs typeface="Calibri"/>
                <a:sym typeface="Calibri"/>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120" name="Google Shape;120;p87"/>
          <p:cNvSpPr txBox="1"/>
          <p:nvPr>
            <p:ph type="title"/>
          </p:nvPr>
        </p:nvSpPr>
        <p:spPr>
          <a:xfrm>
            <a:off x="609600" y="274638"/>
            <a:ext cx="7924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4000" cap="none">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87"/>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87"/>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87"/>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88"/>
          <p:cNvSpPr txBox="1"/>
          <p:nvPr>
            <p:ph idx="1" type="body"/>
          </p:nvPr>
        </p:nvSpPr>
        <p:spPr>
          <a:xfrm>
            <a:off x="4800600" y="2209800"/>
            <a:ext cx="3733800" cy="35052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atin typeface="Calibri"/>
                <a:ea typeface="Calibri"/>
                <a:cs typeface="Calibri"/>
                <a:sym typeface="Calibri"/>
              </a:defRPr>
            </a:lvl1pPr>
            <a:lvl2pPr indent="-381000" lvl="1" marL="914400" algn="l">
              <a:spcBef>
                <a:spcPts val="600"/>
              </a:spcBef>
              <a:spcAft>
                <a:spcPts val="0"/>
              </a:spcAft>
              <a:buSzPts val="2400"/>
              <a:buChar char="•"/>
              <a:defRPr sz="2400">
                <a:latin typeface="Calibri"/>
                <a:ea typeface="Calibri"/>
                <a:cs typeface="Calibri"/>
                <a:sym typeface="Calibri"/>
              </a:defRPr>
            </a:lvl2pPr>
            <a:lvl3pPr indent="-381000" lvl="2" marL="1371600" algn="l">
              <a:spcBef>
                <a:spcPts val="600"/>
              </a:spcBef>
              <a:spcAft>
                <a:spcPts val="0"/>
              </a:spcAft>
              <a:buSzPts val="2400"/>
              <a:buChar char="•"/>
              <a:defRPr sz="2400">
                <a:latin typeface="Calibri"/>
                <a:ea typeface="Calibri"/>
                <a:cs typeface="Calibri"/>
                <a:sym typeface="Calibri"/>
              </a:defRPr>
            </a:lvl3pPr>
            <a:lvl4pPr indent="-381000" lvl="3" marL="1828800" algn="l">
              <a:spcBef>
                <a:spcPts val="600"/>
              </a:spcBef>
              <a:spcAft>
                <a:spcPts val="0"/>
              </a:spcAft>
              <a:buSzPts val="2400"/>
              <a:buChar char="•"/>
              <a:defRPr sz="2400">
                <a:latin typeface="Calibri"/>
                <a:ea typeface="Calibri"/>
                <a:cs typeface="Calibri"/>
                <a:sym typeface="Calibri"/>
              </a:defRPr>
            </a:lvl4pPr>
            <a:lvl5pPr indent="-381000" lvl="4" marL="2286000" algn="l">
              <a:spcBef>
                <a:spcPts val="600"/>
              </a:spcBef>
              <a:spcAft>
                <a:spcPts val="0"/>
              </a:spcAft>
              <a:buSzPts val="2400"/>
              <a:buChar char="•"/>
              <a:defRPr sz="2400">
                <a:latin typeface="Calibri"/>
                <a:ea typeface="Calibri"/>
                <a:cs typeface="Calibri"/>
                <a:sym typeface="Calibri"/>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126" name="Google Shape;126;p88"/>
          <p:cNvSpPr txBox="1"/>
          <p:nvPr>
            <p:ph idx="2" type="body"/>
          </p:nvPr>
        </p:nvSpPr>
        <p:spPr>
          <a:xfrm>
            <a:off x="609600" y="2209800"/>
            <a:ext cx="3733800" cy="35052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atin typeface="Calibri"/>
                <a:ea typeface="Calibri"/>
                <a:cs typeface="Calibri"/>
                <a:sym typeface="Calibri"/>
              </a:defRPr>
            </a:lvl1pPr>
            <a:lvl2pPr indent="-381000" lvl="1" marL="914400" algn="l">
              <a:spcBef>
                <a:spcPts val="600"/>
              </a:spcBef>
              <a:spcAft>
                <a:spcPts val="0"/>
              </a:spcAft>
              <a:buSzPts val="2400"/>
              <a:buChar char="•"/>
              <a:defRPr sz="2400">
                <a:latin typeface="Calibri"/>
                <a:ea typeface="Calibri"/>
                <a:cs typeface="Calibri"/>
                <a:sym typeface="Calibri"/>
              </a:defRPr>
            </a:lvl2pPr>
            <a:lvl3pPr indent="-381000" lvl="2" marL="1371600" algn="l">
              <a:spcBef>
                <a:spcPts val="600"/>
              </a:spcBef>
              <a:spcAft>
                <a:spcPts val="0"/>
              </a:spcAft>
              <a:buSzPts val="2400"/>
              <a:buChar char="•"/>
              <a:defRPr sz="2400">
                <a:latin typeface="Calibri"/>
                <a:ea typeface="Calibri"/>
                <a:cs typeface="Calibri"/>
                <a:sym typeface="Calibri"/>
              </a:defRPr>
            </a:lvl3pPr>
            <a:lvl4pPr indent="-381000" lvl="3" marL="1828800" algn="l">
              <a:spcBef>
                <a:spcPts val="600"/>
              </a:spcBef>
              <a:spcAft>
                <a:spcPts val="0"/>
              </a:spcAft>
              <a:buSzPts val="2400"/>
              <a:buChar char="•"/>
              <a:defRPr sz="2400">
                <a:latin typeface="Calibri"/>
                <a:ea typeface="Calibri"/>
                <a:cs typeface="Calibri"/>
                <a:sym typeface="Calibri"/>
              </a:defRPr>
            </a:lvl4pPr>
            <a:lvl5pPr indent="-381000" lvl="4" marL="2286000" algn="l">
              <a:spcBef>
                <a:spcPts val="600"/>
              </a:spcBef>
              <a:spcAft>
                <a:spcPts val="0"/>
              </a:spcAft>
              <a:buSzPts val="2400"/>
              <a:buChar char="•"/>
              <a:defRPr sz="2400">
                <a:latin typeface="Calibri"/>
                <a:ea typeface="Calibri"/>
                <a:cs typeface="Calibri"/>
                <a:sym typeface="Calibri"/>
              </a:defRPr>
            </a:lvl5pPr>
            <a:lvl6pPr indent="-336550" lvl="5" marL="2743200" algn="l">
              <a:lnSpc>
                <a:spcPct val="100000"/>
              </a:lnSpc>
              <a:spcBef>
                <a:spcPts val="600"/>
              </a:spcBef>
              <a:spcAft>
                <a:spcPts val="0"/>
              </a:spcAft>
              <a:buClr>
                <a:schemeClr val="lt2"/>
              </a:buClr>
              <a:buSzPts val="1700"/>
              <a:buChar char="•"/>
              <a:defRPr/>
            </a:lvl6pPr>
            <a:lvl7pPr indent="-336550" lvl="6" marL="3200400" algn="l">
              <a:lnSpc>
                <a:spcPct val="100000"/>
              </a:lnSpc>
              <a:spcBef>
                <a:spcPts val="600"/>
              </a:spcBef>
              <a:spcAft>
                <a:spcPts val="0"/>
              </a:spcAft>
              <a:buClr>
                <a:schemeClr val="lt2"/>
              </a:buClr>
              <a:buSzPts val="1700"/>
              <a:buChar char="•"/>
              <a:defRPr/>
            </a:lvl7pPr>
            <a:lvl8pPr indent="-336550" lvl="7" marL="3657600" algn="l">
              <a:lnSpc>
                <a:spcPct val="100000"/>
              </a:lnSpc>
              <a:spcBef>
                <a:spcPts val="600"/>
              </a:spcBef>
              <a:spcAft>
                <a:spcPts val="0"/>
              </a:spcAft>
              <a:buClr>
                <a:schemeClr val="lt2"/>
              </a:buClr>
              <a:buSzPts val="1700"/>
              <a:buChar char="•"/>
              <a:defRPr/>
            </a:lvl8pPr>
            <a:lvl9pPr indent="-336550" lvl="8" marL="4114800" algn="l">
              <a:lnSpc>
                <a:spcPct val="100000"/>
              </a:lnSpc>
              <a:spcBef>
                <a:spcPts val="600"/>
              </a:spcBef>
              <a:spcAft>
                <a:spcPts val="600"/>
              </a:spcAft>
              <a:buClr>
                <a:schemeClr val="lt2"/>
              </a:buClr>
              <a:buSzPts val="1700"/>
              <a:buChar char="•"/>
              <a:defRPr/>
            </a:lvl9pPr>
          </a:lstStyle>
          <a:p/>
        </p:txBody>
      </p:sp>
      <p:sp>
        <p:nvSpPr>
          <p:cNvPr id="127" name="Google Shape;127;p88"/>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sz="4000" cap="none">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88"/>
          <p:cNvSpPr txBox="1"/>
          <p:nvPr>
            <p:ph idx="3" type="body"/>
          </p:nvPr>
        </p:nvSpPr>
        <p:spPr>
          <a:xfrm>
            <a:off x="609600" y="1600199"/>
            <a:ext cx="3733800" cy="574675"/>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i="0" sz="2800">
                <a:solidFill>
                  <a:schemeClr val="lt2"/>
                </a:solidFill>
                <a:latin typeface="Calibri"/>
                <a:ea typeface="Calibri"/>
                <a:cs typeface="Calibri"/>
                <a:sym typeface="Calibri"/>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129" name="Google Shape;129;p88"/>
          <p:cNvSpPr txBox="1"/>
          <p:nvPr>
            <p:ph idx="4" type="body"/>
          </p:nvPr>
        </p:nvSpPr>
        <p:spPr>
          <a:xfrm>
            <a:off x="4800600" y="1600199"/>
            <a:ext cx="3733800" cy="574675"/>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800"/>
              <a:buNone/>
              <a:defRPr b="0" i="0" sz="2800">
                <a:solidFill>
                  <a:schemeClr val="lt2"/>
                </a:solidFill>
                <a:latin typeface="Calibri"/>
                <a:ea typeface="Calibri"/>
                <a:cs typeface="Calibri"/>
                <a:sym typeface="Calibri"/>
              </a:defRPr>
            </a:lvl1pPr>
            <a:lvl2pPr indent="-228600" lvl="1" marL="914400" algn="l">
              <a:spcBef>
                <a:spcPts val="600"/>
              </a:spcBef>
              <a:spcAft>
                <a:spcPts val="0"/>
              </a:spcAft>
              <a:buSzPts val="2000"/>
              <a:buNone/>
              <a:defRPr b="1" sz="2000"/>
            </a:lvl2pPr>
            <a:lvl3pPr indent="-228600" lvl="2" marL="1371600" algn="l">
              <a:spcBef>
                <a:spcPts val="600"/>
              </a:spcBef>
              <a:spcAft>
                <a:spcPts val="0"/>
              </a:spcAft>
              <a:buSzPts val="1800"/>
              <a:buNone/>
              <a:defRPr b="1" sz="1800"/>
            </a:lvl3pPr>
            <a:lvl4pPr indent="-228600" lvl="3" marL="1828800" algn="l">
              <a:spcBef>
                <a:spcPts val="600"/>
              </a:spcBef>
              <a:spcAft>
                <a:spcPts val="0"/>
              </a:spcAft>
              <a:buSzPts val="1600"/>
              <a:buNone/>
              <a:defRPr b="1" sz="1600"/>
            </a:lvl4pPr>
            <a:lvl5pPr indent="-228600" lvl="4" marL="2286000" algn="l">
              <a:spcBef>
                <a:spcPts val="600"/>
              </a:spcBef>
              <a:spcAft>
                <a:spcPts val="0"/>
              </a:spcAft>
              <a:buSzPts val="1600"/>
              <a:buNone/>
              <a:defRPr b="1" sz="1600"/>
            </a:lvl5pPr>
            <a:lvl6pPr indent="-228600" lvl="5" marL="2743200" algn="l">
              <a:lnSpc>
                <a:spcPct val="100000"/>
              </a:lnSpc>
              <a:spcBef>
                <a:spcPts val="600"/>
              </a:spcBef>
              <a:spcAft>
                <a:spcPts val="0"/>
              </a:spcAft>
              <a:buSzPts val="1600"/>
              <a:buNone/>
              <a:defRPr b="1" sz="1600"/>
            </a:lvl6pPr>
            <a:lvl7pPr indent="-228600" lvl="6" marL="3200400" algn="l">
              <a:lnSpc>
                <a:spcPct val="100000"/>
              </a:lnSpc>
              <a:spcBef>
                <a:spcPts val="600"/>
              </a:spcBef>
              <a:spcAft>
                <a:spcPts val="0"/>
              </a:spcAft>
              <a:buSzPts val="1600"/>
              <a:buNone/>
              <a:defRPr b="1" sz="1600"/>
            </a:lvl7pPr>
            <a:lvl8pPr indent="-228600" lvl="7" marL="3657600" algn="l">
              <a:lnSpc>
                <a:spcPct val="100000"/>
              </a:lnSpc>
              <a:spcBef>
                <a:spcPts val="600"/>
              </a:spcBef>
              <a:spcAft>
                <a:spcPts val="0"/>
              </a:spcAft>
              <a:buSzPts val="1600"/>
              <a:buNone/>
              <a:defRPr b="1" sz="1600"/>
            </a:lvl8pPr>
            <a:lvl9pPr indent="-228600" lvl="8" marL="4114800" algn="l">
              <a:lnSpc>
                <a:spcPct val="100000"/>
              </a:lnSpc>
              <a:spcBef>
                <a:spcPts val="600"/>
              </a:spcBef>
              <a:spcAft>
                <a:spcPts val="600"/>
              </a:spcAft>
              <a:buSzPts val="1600"/>
              <a:buNone/>
              <a:defRPr b="1" sz="1600"/>
            </a:lvl9pPr>
          </a:lstStyle>
          <a:p/>
        </p:txBody>
      </p:sp>
      <p:sp>
        <p:nvSpPr>
          <p:cNvPr id="130" name="Google Shape;130;p88"/>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88"/>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88"/>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3" name="Shape 133"/>
        <p:cNvGrpSpPr/>
        <p:nvPr/>
      </p:nvGrpSpPr>
      <p:grpSpPr>
        <a:xfrm>
          <a:off x="0" y="0"/>
          <a:ext cx="0" cy="0"/>
          <a:chOff x="0" y="0"/>
          <a:chExt cx="0" cy="0"/>
        </a:xfrm>
      </p:grpSpPr>
      <p:sp>
        <p:nvSpPr>
          <p:cNvPr id="134" name="Google Shape;134;p89"/>
          <p:cNvSpPr txBox="1"/>
          <p:nvPr>
            <p:ph type="title"/>
          </p:nvPr>
        </p:nvSpPr>
        <p:spPr>
          <a:xfrm>
            <a:off x="609600" y="274638"/>
            <a:ext cx="7924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1" sz="4000" cap="none">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89"/>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89"/>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89"/>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8" name="Shape 138"/>
        <p:cNvGrpSpPr/>
        <p:nvPr/>
      </p:nvGrpSpPr>
      <p:grpSpPr>
        <a:xfrm>
          <a:off x="0" y="0"/>
          <a:ext cx="0" cy="0"/>
          <a:chOff x="0" y="0"/>
          <a:chExt cx="0" cy="0"/>
        </a:xfrm>
      </p:grpSpPr>
      <p:sp>
        <p:nvSpPr>
          <p:cNvPr id="139" name="Google Shape;139;p90"/>
          <p:cNvSpPr txBox="1"/>
          <p:nvPr>
            <p:ph idx="1" type="body"/>
          </p:nvPr>
        </p:nvSpPr>
        <p:spPr>
          <a:xfrm>
            <a:off x="3962400" y="1447800"/>
            <a:ext cx="4648200" cy="4267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140" name="Google Shape;140;p90"/>
          <p:cNvSpPr txBox="1"/>
          <p:nvPr>
            <p:ph type="title"/>
          </p:nvPr>
        </p:nvSpPr>
        <p:spPr>
          <a:xfrm>
            <a:off x="612648" y="1447800"/>
            <a:ext cx="2971800" cy="10972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sz="18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90"/>
          <p:cNvSpPr txBox="1"/>
          <p:nvPr>
            <p:ph idx="2" type="body"/>
          </p:nvPr>
        </p:nvSpPr>
        <p:spPr>
          <a:xfrm>
            <a:off x="612648" y="2547891"/>
            <a:ext cx="2971800" cy="3167109"/>
          </a:xfrm>
          <a:prstGeom prst="rect">
            <a:avLst/>
          </a:prstGeom>
          <a:noFill/>
          <a:ln>
            <a:noFill/>
          </a:ln>
        </p:spPr>
        <p:txBody>
          <a:bodyPr anchorCtr="0" anchor="t" bIns="45700" lIns="91425" spcFirstLastPara="1" rIns="91425" wrap="square" tIns="9125">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142" name="Google Shape;142;p90"/>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90"/>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90"/>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45" name="Shape 145"/>
        <p:cNvGrpSpPr/>
        <p:nvPr/>
      </p:nvGrpSpPr>
      <p:grpSpPr>
        <a:xfrm>
          <a:off x="0" y="0"/>
          <a:ext cx="0" cy="0"/>
          <a:chOff x="0" y="0"/>
          <a:chExt cx="0" cy="0"/>
        </a:xfrm>
      </p:grpSpPr>
      <p:pic>
        <p:nvPicPr>
          <p:cNvPr descr="horizon.png" id="146" name="Google Shape;146;p9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47" name="Google Shape;147;p91"/>
          <p:cNvSpPr txBox="1"/>
          <p:nvPr>
            <p:ph type="title"/>
          </p:nvPr>
        </p:nvSpPr>
        <p:spPr>
          <a:xfrm>
            <a:off x="609600" y="1447800"/>
            <a:ext cx="2971800" cy="109728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0" i="0" sz="1800" cap="none">
                <a:solidFill>
                  <a:schemeClr val="lt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91"/>
          <p:cNvSpPr/>
          <p:nvPr>
            <p:ph idx="2" type="pic"/>
          </p:nvPr>
        </p:nvSpPr>
        <p:spPr>
          <a:xfrm>
            <a:off x="4657344" y="1447800"/>
            <a:ext cx="3419856" cy="3474720"/>
          </a:xfrm>
          <a:prstGeom prst="rect">
            <a:avLst/>
          </a:prstGeom>
          <a:noFill/>
          <a:ln>
            <a:noFill/>
          </a:ln>
        </p:spPr>
      </p:sp>
      <p:sp>
        <p:nvSpPr>
          <p:cNvPr id="149" name="Google Shape;149;p91"/>
          <p:cNvSpPr txBox="1"/>
          <p:nvPr>
            <p:ph idx="1" type="body"/>
          </p:nvPr>
        </p:nvSpPr>
        <p:spPr>
          <a:xfrm>
            <a:off x="609600" y="2547890"/>
            <a:ext cx="2971800" cy="2405109"/>
          </a:xfrm>
          <a:prstGeom prst="rect">
            <a:avLst/>
          </a:prstGeom>
          <a:noFill/>
          <a:ln>
            <a:noFill/>
          </a:ln>
        </p:spPr>
        <p:txBody>
          <a:bodyPr anchorCtr="0" anchor="t" bIns="45700" lIns="91425" spcFirstLastPara="1" rIns="91425" wrap="square" tIns="9125">
            <a:normAutofit/>
          </a:bodyPr>
          <a:lstStyle>
            <a:lvl1pPr indent="-228600" lvl="0" marL="457200" algn="l">
              <a:spcBef>
                <a:spcPts val="280"/>
              </a:spcBef>
              <a:spcAft>
                <a:spcPts val="0"/>
              </a:spcAft>
              <a:buSzPts val="1400"/>
              <a:buNone/>
              <a:defRPr sz="1400"/>
            </a:lvl1pPr>
            <a:lvl2pPr indent="-228600" lvl="1" marL="914400" algn="l">
              <a:spcBef>
                <a:spcPts val="600"/>
              </a:spcBef>
              <a:spcAft>
                <a:spcPts val="0"/>
              </a:spcAft>
              <a:buSzPts val="1200"/>
              <a:buNone/>
              <a:defRPr sz="1200"/>
            </a:lvl2pPr>
            <a:lvl3pPr indent="-228600" lvl="2" marL="1371600" algn="l">
              <a:spcBef>
                <a:spcPts val="600"/>
              </a:spcBef>
              <a:spcAft>
                <a:spcPts val="0"/>
              </a:spcAft>
              <a:buSzPts val="1000"/>
              <a:buNone/>
              <a:defRPr sz="1000"/>
            </a:lvl3pPr>
            <a:lvl4pPr indent="-228600" lvl="3" marL="1828800" algn="l">
              <a:spcBef>
                <a:spcPts val="600"/>
              </a:spcBef>
              <a:spcAft>
                <a:spcPts val="0"/>
              </a:spcAft>
              <a:buSzPts val="900"/>
              <a:buNone/>
              <a:defRPr sz="900"/>
            </a:lvl4pPr>
            <a:lvl5pPr indent="-228600" lvl="4" marL="2286000" algn="l">
              <a:spcBef>
                <a:spcPts val="600"/>
              </a:spcBef>
              <a:spcAft>
                <a:spcPts val="0"/>
              </a:spcAft>
              <a:buSzPts val="900"/>
              <a:buNone/>
              <a:defRPr sz="900"/>
            </a:lvl5pPr>
            <a:lvl6pPr indent="-228600" lvl="5" marL="2743200" algn="l">
              <a:lnSpc>
                <a:spcPct val="100000"/>
              </a:lnSpc>
              <a:spcBef>
                <a:spcPts val="600"/>
              </a:spcBef>
              <a:spcAft>
                <a:spcPts val="0"/>
              </a:spcAft>
              <a:buSzPts val="900"/>
              <a:buNone/>
              <a:defRPr sz="900"/>
            </a:lvl6pPr>
            <a:lvl7pPr indent="-228600" lvl="6" marL="3200400" algn="l">
              <a:lnSpc>
                <a:spcPct val="100000"/>
              </a:lnSpc>
              <a:spcBef>
                <a:spcPts val="600"/>
              </a:spcBef>
              <a:spcAft>
                <a:spcPts val="0"/>
              </a:spcAft>
              <a:buSzPts val="900"/>
              <a:buNone/>
              <a:defRPr sz="900"/>
            </a:lvl7pPr>
            <a:lvl8pPr indent="-228600" lvl="7" marL="3657600" algn="l">
              <a:lnSpc>
                <a:spcPct val="100000"/>
              </a:lnSpc>
              <a:spcBef>
                <a:spcPts val="600"/>
              </a:spcBef>
              <a:spcAft>
                <a:spcPts val="0"/>
              </a:spcAft>
              <a:buSzPts val="900"/>
              <a:buNone/>
              <a:defRPr sz="900"/>
            </a:lvl8pPr>
            <a:lvl9pPr indent="-228600" lvl="8" marL="4114800" algn="l">
              <a:lnSpc>
                <a:spcPct val="100000"/>
              </a:lnSpc>
              <a:spcBef>
                <a:spcPts val="600"/>
              </a:spcBef>
              <a:spcAft>
                <a:spcPts val="600"/>
              </a:spcAft>
              <a:buSzPts val="900"/>
              <a:buNone/>
              <a:defRPr sz="900"/>
            </a:lvl9pPr>
          </a:lstStyle>
          <a:p/>
        </p:txBody>
      </p:sp>
      <p:sp>
        <p:nvSpPr>
          <p:cNvPr id="150" name="Google Shape;150;p91"/>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91"/>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91"/>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5" name="Shape 25"/>
        <p:cNvGrpSpPr/>
        <p:nvPr/>
      </p:nvGrpSpPr>
      <p:grpSpPr>
        <a:xfrm>
          <a:off x="0" y="0"/>
          <a:ext cx="0" cy="0"/>
          <a:chOff x="0" y="0"/>
          <a:chExt cx="0" cy="0"/>
        </a:xfrm>
      </p:grpSpPr>
      <p:sp>
        <p:nvSpPr>
          <p:cNvPr id="26" name="Google Shape;26;p35"/>
          <p:cNvSpPr txBox="1"/>
          <p:nvPr>
            <p:ph type="title"/>
          </p:nvPr>
        </p:nvSpPr>
        <p:spPr>
          <a:xfrm>
            <a:off x="1041400" y="274638"/>
            <a:ext cx="76454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0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27" name="Google Shape;27;p35"/>
          <p:cNvSpPr txBox="1"/>
          <p:nvPr>
            <p:ph idx="1" type="body"/>
          </p:nvPr>
        </p:nvSpPr>
        <p:spPr>
          <a:xfrm>
            <a:off x="1041400" y="1600200"/>
            <a:ext cx="7645400" cy="4394200"/>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1pPr>
            <a:lvl2pPr indent="-393700" lvl="1" marL="9144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2pPr>
            <a:lvl3pPr indent="-393700" lvl="2" marL="13716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3pPr>
            <a:lvl4pPr indent="-393700" lvl="3" marL="18288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4pPr>
            <a:lvl5pPr indent="-393700" lvl="4" marL="22860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92"/>
          <p:cNvSpPr txBox="1"/>
          <p:nvPr>
            <p:ph type="title"/>
          </p:nvPr>
        </p:nvSpPr>
        <p:spPr>
          <a:xfrm>
            <a:off x="609600" y="274638"/>
            <a:ext cx="7924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92"/>
          <p:cNvSpPr txBox="1"/>
          <p:nvPr>
            <p:ph idx="1" type="body"/>
          </p:nvPr>
        </p:nvSpPr>
        <p:spPr>
          <a:xfrm rot="5400000">
            <a:off x="2309019" y="-99218"/>
            <a:ext cx="4525963" cy="7924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156" name="Google Shape;156;p92"/>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92"/>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92"/>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93"/>
          <p:cNvSpPr txBox="1"/>
          <p:nvPr>
            <p:ph type="title"/>
          </p:nvPr>
        </p:nvSpPr>
        <p:spPr>
          <a:xfrm rot="5400000">
            <a:off x="4732338" y="2171701"/>
            <a:ext cx="5851525" cy="205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9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600"/>
              </a:spcBef>
              <a:spcAft>
                <a:spcPts val="0"/>
              </a:spcAft>
              <a:buSzPts val="1800"/>
              <a:buChar char="•"/>
              <a:defRPr/>
            </a:lvl2pPr>
            <a:lvl3pPr indent="-342900" lvl="2" marL="1371600" algn="l">
              <a:spcBef>
                <a:spcPts val="600"/>
              </a:spcBef>
              <a:spcAft>
                <a:spcPts val="0"/>
              </a:spcAft>
              <a:buSzPts val="1800"/>
              <a:buChar char="•"/>
              <a:defRPr/>
            </a:lvl3pPr>
            <a:lvl4pPr indent="-342900" lvl="3" marL="1828800" algn="l">
              <a:spcBef>
                <a:spcPts val="600"/>
              </a:spcBef>
              <a:spcAft>
                <a:spcPts val="0"/>
              </a:spcAft>
              <a:buSzPts val="1800"/>
              <a:buChar char="•"/>
              <a:defRPr/>
            </a:lvl4pPr>
            <a:lvl5pPr indent="-342900" lvl="4" marL="2286000" algn="l">
              <a:spcBef>
                <a:spcPts val="600"/>
              </a:spcBef>
              <a:spcAft>
                <a:spcPts val="0"/>
              </a:spcAft>
              <a:buSzPts val="1800"/>
              <a:buChar char="•"/>
              <a:defRPr/>
            </a:lvl5pPr>
            <a:lvl6pPr indent="-342900" lvl="5" marL="2743200" algn="l">
              <a:lnSpc>
                <a:spcPct val="100000"/>
              </a:lnSpc>
              <a:spcBef>
                <a:spcPts val="600"/>
              </a:spcBef>
              <a:spcAft>
                <a:spcPts val="0"/>
              </a:spcAft>
              <a:buSzPts val="1800"/>
              <a:buChar char="•"/>
              <a:defRPr/>
            </a:lvl6pPr>
            <a:lvl7pPr indent="-342900" lvl="6" marL="3200400" algn="l">
              <a:lnSpc>
                <a:spcPct val="100000"/>
              </a:lnSpc>
              <a:spcBef>
                <a:spcPts val="600"/>
              </a:spcBef>
              <a:spcAft>
                <a:spcPts val="0"/>
              </a:spcAft>
              <a:buSzPts val="1800"/>
              <a:buChar char="•"/>
              <a:defRPr/>
            </a:lvl7pPr>
            <a:lvl8pPr indent="-342900" lvl="7" marL="3657600" algn="l">
              <a:lnSpc>
                <a:spcPct val="100000"/>
              </a:lnSpc>
              <a:spcBef>
                <a:spcPts val="600"/>
              </a:spcBef>
              <a:spcAft>
                <a:spcPts val="0"/>
              </a:spcAft>
              <a:buSzPts val="1800"/>
              <a:buChar char="•"/>
              <a:defRPr/>
            </a:lvl8pPr>
            <a:lvl9pPr indent="-342900" lvl="8" marL="4114800" algn="l">
              <a:lnSpc>
                <a:spcPct val="100000"/>
              </a:lnSpc>
              <a:spcBef>
                <a:spcPts val="600"/>
              </a:spcBef>
              <a:spcAft>
                <a:spcPts val="600"/>
              </a:spcAft>
              <a:buSzPts val="1800"/>
              <a:buChar char="•"/>
              <a:defRPr/>
            </a:lvl9pPr>
          </a:lstStyle>
          <a:p/>
        </p:txBody>
      </p:sp>
      <p:sp>
        <p:nvSpPr>
          <p:cNvPr id="162" name="Google Shape;162;p93"/>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93"/>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93"/>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100">
                <a:solidFill>
                  <a:srgbClr val="FFFFFF"/>
                </a:solidFill>
                <a:latin typeface="Arial"/>
                <a:ea typeface="Arial"/>
                <a:cs typeface="Arial"/>
                <a:sym typeface="Arial"/>
              </a:defRPr>
            </a:lvl1pPr>
            <a:lvl2pPr indent="0" lvl="1" marL="0" marR="0" algn="r">
              <a:spcBef>
                <a:spcPts val="0"/>
              </a:spcBef>
              <a:spcAft>
                <a:spcPts val="0"/>
              </a:spcAft>
              <a:buNone/>
              <a:defRPr sz="1100">
                <a:solidFill>
                  <a:srgbClr val="FFFFFF"/>
                </a:solidFill>
                <a:latin typeface="Arial"/>
                <a:ea typeface="Arial"/>
                <a:cs typeface="Arial"/>
                <a:sym typeface="Arial"/>
              </a:defRPr>
            </a:lvl2pPr>
            <a:lvl3pPr indent="0" lvl="2" marL="0" marR="0" algn="r">
              <a:spcBef>
                <a:spcPts val="0"/>
              </a:spcBef>
              <a:spcAft>
                <a:spcPts val="0"/>
              </a:spcAft>
              <a:buNone/>
              <a:defRPr sz="1100">
                <a:solidFill>
                  <a:srgbClr val="FFFFFF"/>
                </a:solidFill>
                <a:latin typeface="Arial"/>
                <a:ea typeface="Arial"/>
                <a:cs typeface="Arial"/>
                <a:sym typeface="Arial"/>
              </a:defRPr>
            </a:lvl3pPr>
            <a:lvl4pPr indent="0" lvl="3" marL="0" marR="0" algn="r">
              <a:spcBef>
                <a:spcPts val="0"/>
              </a:spcBef>
              <a:spcAft>
                <a:spcPts val="0"/>
              </a:spcAft>
              <a:buNone/>
              <a:defRPr sz="1100">
                <a:solidFill>
                  <a:srgbClr val="FFFFFF"/>
                </a:solidFill>
                <a:latin typeface="Arial"/>
                <a:ea typeface="Arial"/>
                <a:cs typeface="Arial"/>
                <a:sym typeface="Arial"/>
              </a:defRPr>
            </a:lvl4pPr>
            <a:lvl5pPr indent="0" lvl="4" marL="0" marR="0" algn="r">
              <a:spcBef>
                <a:spcPts val="0"/>
              </a:spcBef>
              <a:spcAft>
                <a:spcPts val="0"/>
              </a:spcAft>
              <a:buNone/>
              <a:defRPr sz="1100">
                <a:solidFill>
                  <a:srgbClr val="FFFFFF"/>
                </a:solidFill>
                <a:latin typeface="Arial"/>
                <a:ea typeface="Arial"/>
                <a:cs typeface="Arial"/>
                <a:sym typeface="Arial"/>
              </a:defRPr>
            </a:lvl5pPr>
            <a:lvl6pPr indent="0" lvl="5" marL="0" marR="0" algn="r">
              <a:spcBef>
                <a:spcPts val="0"/>
              </a:spcBef>
              <a:spcAft>
                <a:spcPts val="0"/>
              </a:spcAft>
              <a:buNone/>
              <a:defRPr sz="1100">
                <a:solidFill>
                  <a:srgbClr val="FFFFFF"/>
                </a:solidFill>
                <a:latin typeface="Arial"/>
                <a:ea typeface="Arial"/>
                <a:cs typeface="Arial"/>
                <a:sym typeface="Arial"/>
              </a:defRPr>
            </a:lvl6pPr>
            <a:lvl7pPr indent="0" lvl="6" marL="0" marR="0" algn="r">
              <a:spcBef>
                <a:spcPts val="0"/>
              </a:spcBef>
              <a:spcAft>
                <a:spcPts val="0"/>
              </a:spcAft>
              <a:buNone/>
              <a:defRPr sz="1100">
                <a:solidFill>
                  <a:srgbClr val="FFFFFF"/>
                </a:solidFill>
                <a:latin typeface="Arial"/>
                <a:ea typeface="Arial"/>
                <a:cs typeface="Arial"/>
                <a:sym typeface="Arial"/>
              </a:defRPr>
            </a:lvl7pPr>
            <a:lvl8pPr indent="0" lvl="7" marL="0" marR="0" algn="r">
              <a:spcBef>
                <a:spcPts val="0"/>
              </a:spcBef>
              <a:spcAft>
                <a:spcPts val="0"/>
              </a:spcAft>
              <a:buNone/>
              <a:defRPr sz="1100">
                <a:solidFill>
                  <a:srgbClr val="FFFFFF"/>
                </a:solidFill>
                <a:latin typeface="Arial"/>
                <a:ea typeface="Arial"/>
                <a:cs typeface="Arial"/>
                <a:sym typeface="Arial"/>
              </a:defRPr>
            </a:lvl8pPr>
            <a:lvl9pPr indent="0" lvl="8" marL="0" marR="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65" name="Shape 165"/>
        <p:cNvGrpSpPr/>
        <p:nvPr/>
      </p:nvGrpSpPr>
      <p:grpSpPr>
        <a:xfrm>
          <a:off x="0" y="0"/>
          <a:ext cx="0" cy="0"/>
          <a:chOff x="0" y="0"/>
          <a:chExt cx="0" cy="0"/>
        </a:xfrm>
      </p:grpSpPr>
      <p:sp>
        <p:nvSpPr>
          <p:cNvPr id="166" name="Google Shape;166;p94"/>
          <p:cNvSpPr txBox="1"/>
          <p:nvPr>
            <p:ph type="title"/>
          </p:nvPr>
        </p:nvSpPr>
        <p:spPr>
          <a:xfrm>
            <a:off x="457489" y="274544"/>
            <a:ext cx="822902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4400" cap="none">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5" name="Shape 175"/>
        <p:cNvGrpSpPr/>
        <p:nvPr/>
      </p:nvGrpSpPr>
      <p:grpSpPr>
        <a:xfrm>
          <a:off x="0" y="0"/>
          <a:ext cx="0" cy="0"/>
          <a:chOff x="0" y="0"/>
          <a:chExt cx="0" cy="0"/>
        </a:xfrm>
      </p:grpSpPr>
      <p:sp>
        <p:nvSpPr>
          <p:cNvPr id="176" name="Google Shape;176;p43"/>
          <p:cNvSpPr txBox="1"/>
          <p:nvPr>
            <p:ph idx="1" type="body"/>
          </p:nvPr>
        </p:nvSpPr>
        <p:spPr>
          <a:xfrm>
            <a:off x="457200" y="1445521"/>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7" name="Google Shape;177;p43"/>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sz="1400">
                <a:solidFill>
                  <a:srgbClr val="000000"/>
                </a:solidFill>
                <a:latin typeface="Arial"/>
                <a:ea typeface="Arial"/>
                <a:cs typeface="Arial"/>
                <a:sym typeface="Arial"/>
              </a:defRPr>
            </a:lvl1pPr>
            <a:lvl2pPr indent="0" lvl="1" marL="0" marR="0" algn="l">
              <a:spcBef>
                <a:spcPts val="0"/>
              </a:spcBef>
              <a:spcAft>
                <a:spcPts val="0"/>
              </a:spcAft>
              <a:buNone/>
              <a:defRPr sz="1400">
                <a:solidFill>
                  <a:srgbClr val="000000"/>
                </a:solidFill>
                <a:latin typeface="Arial"/>
                <a:ea typeface="Arial"/>
                <a:cs typeface="Arial"/>
                <a:sym typeface="Arial"/>
              </a:defRPr>
            </a:lvl2pPr>
            <a:lvl3pPr indent="0" lvl="2" marL="0" marR="0" algn="l">
              <a:spcBef>
                <a:spcPts val="0"/>
              </a:spcBef>
              <a:spcAft>
                <a:spcPts val="0"/>
              </a:spcAft>
              <a:buNone/>
              <a:defRPr sz="1400">
                <a:solidFill>
                  <a:srgbClr val="000000"/>
                </a:solidFill>
                <a:latin typeface="Arial"/>
                <a:ea typeface="Arial"/>
                <a:cs typeface="Arial"/>
                <a:sym typeface="Arial"/>
              </a:defRPr>
            </a:lvl3pPr>
            <a:lvl4pPr indent="0" lvl="3" marL="0" marR="0" algn="l">
              <a:spcBef>
                <a:spcPts val="0"/>
              </a:spcBef>
              <a:spcAft>
                <a:spcPts val="0"/>
              </a:spcAft>
              <a:buNone/>
              <a:defRPr sz="1400">
                <a:solidFill>
                  <a:srgbClr val="000000"/>
                </a:solidFill>
                <a:latin typeface="Arial"/>
                <a:ea typeface="Arial"/>
                <a:cs typeface="Arial"/>
                <a:sym typeface="Arial"/>
              </a:defRPr>
            </a:lvl4pPr>
            <a:lvl5pPr indent="0" lvl="4" marL="0" marR="0" algn="l">
              <a:spcBef>
                <a:spcPts val="0"/>
              </a:spcBef>
              <a:spcAft>
                <a:spcPts val="0"/>
              </a:spcAft>
              <a:buNone/>
              <a:defRPr sz="1400">
                <a:solidFill>
                  <a:srgbClr val="000000"/>
                </a:solidFill>
                <a:latin typeface="Arial"/>
                <a:ea typeface="Arial"/>
                <a:cs typeface="Arial"/>
                <a:sym typeface="Arial"/>
              </a:defRPr>
            </a:lvl5pPr>
            <a:lvl6pPr indent="0" lvl="5" marL="0" marR="0" algn="l">
              <a:spcBef>
                <a:spcPts val="0"/>
              </a:spcBef>
              <a:spcAft>
                <a:spcPts val="0"/>
              </a:spcAft>
              <a:buNone/>
              <a:defRPr sz="1400">
                <a:solidFill>
                  <a:srgbClr val="000000"/>
                </a:solidFill>
                <a:latin typeface="Arial"/>
                <a:ea typeface="Arial"/>
                <a:cs typeface="Arial"/>
                <a:sym typeface="Arial"/>
              </a:defRPr>
            </a:lvl6pPr>
            <a:lvl7pPr indent="0" lvl="6" marL="0" marR="0" algn="l">
              <a:spcBef>
                <a:spcPts val="0"/>
              </a:spcBef>
              <a:spcAft>
                <a:spcPts val="0"/>
              </a:spcAft>
              <a:buNone/>
              <a:defRPr sz="1400">
                <a:solidFill>
                  <a:srgbClr val="000000"/>
                </a:solidFill>
                <a:latin typeface="Arial"/>
                <a:ea typeface="Arial"/>
                <a:cs typeface="Arial"/>
                <a:sym typeface="Arial"/>
              </a:defRPr>
            </a:lvl7pPr>
            <a:lvl8pPr indent="0" lvl="7" marL="0" marR="0" algn="l">
              <a:spcBef>
                <a:spcPts val="0"/>
              </a:spcBef>
              <a:spcAft>
                <a:spcPts val="0"/>
              </a:spcAft>
              <a:buNone/>
              <a:defRPr sz="1400">
                <a:solidFill>
                  <a:srgbClr val="000000"/>
                </a:solidFill>
                <a:latin typeface="Arial"/>
                <a:ea typeface="Arial"/>
                <a:cs typeface="Arial"/>
                <a:sym typeface="Arial"/>
              </a:defRPr>
            </a:lvl8pPr>
            <a:lvl9pPr indent="0" lvl="8" marL="0" marR="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8" name="Google Shape;178;p43"/>
          <p:cNvSpPr txBox="1"/>
          <p:nvPr>
            <p:ph type="title"/>
          </p:nvPr>
        </p:nvSpPr>
        <p:spPr>
          <a:xfrm>
            <a:off x="421705" y="144463"/>
            <a:ext cx="8294687" cy="8461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9" name="Shape 179"/>
        <p:cNvGrpSpPr/>
        <p:nvPr/>
      </p:nvGrpSpPr>
      <p:grpSpPr>
        <a:xfrm>
          <a:off x="0" y="0"/>
          <a:ext cx="0" cy="0"/>
          <a:chOff x="0" y="0"/>
          <a:chExt cx="0" cy="0"/>
        </a:xfrm>
      </p:grpSpPr>
      <p:pic>
        <p:nvPicPr>
          <p:cNvPr descr="new title bgd large copy.jpg" id="180" name="Google Shape;180;p95"/>
          <p:cNvPicPr preferRelativeResize="0"/>
          <p:nvPr/>
        </p:nvPicPr>
        <p:blipFill rotWithShape="1">
          <a:blip r:embed="rId2">
            <a:alphaModFix/>
          </a:blip>
          <a:srcRect b="0" l="0" r="0" t="0"/>
          <a:stretch/>
        </p:blipFill>
        <p:spPr>
          <a:xfrm>
            <a:off x="-15876" y="0"/>
            <a:ext cx="9159875" cy="6858000"/>
          </a:xfrm>
          <a:prstGeom prst="rect">
            <a:avLst/>
          </a:prstGeom>
          <a:noFill/>
          <a:ln>
            <a:noFill/>
          </a:ln>
        </p:spPr>
      </p:pic>
      <p:pic>
        <p:nvPicPr>
          <p:cNvPr descr="logo3" id="181" name="Google Shape;181;p95"/>
          <p:cNvPicPr preferRelativeResize="0"/>
          <p:nvPr/>
        </p:nvPicPr>
        <p:blipFill rotWithShape="1">
          <a:blip r:embed="rId3">
            <a:alphaModFix/>
          </a:blip>
          <a:srcRect b="0" l="0" r="0" t="0"/>
          <a:stretch/>
        </p:blipFill>
        <p:spPr>
          <a:xfrm>
            <a:off x="469900" y="6080125"/>
            <a:ext cx="1144588" cy="596900"/>
          </a:xfrm>
          <a:prstGeom prst="rect">
            <a:avLst/>
          </a:prstGeom>
          <a:noFill/>
          <a:ln>
            <a:noFill/>
          </a:ln>
        </p:spPr>
      </p:pic>
      <p:sp>
        <p:nvSpPr>
          <p:cNvPr id="182" name="Google Shape;182;p95"/>
          <p:cNvSpPr/>
          <p:nvPr/>
        </p:nvSpPr>
        <p:spPr>
          <a:xfrm>
            <a:off x="-15876" y="0"/>
            <a:ext cx="9159876" cy="152400"/>
          </a:xfrm>
          <a:prstGeom prst="rect">
            <a:avLst/>
          </a:prstGeom>
          <a:solidFill>
            <a:srgbClr val="99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
        <p:nvSpPr>
          <p:cNvPr id="183" name="Google Shape;183;p95"/>
          <p:cNvSpPr txBox="1"/>
          <p:nvPr>
            <p:ph idx="1" type="subTitle"/>
          </p:nvPr>
        </p:nvSpPr>
        <p:spPr>
          <a:xfrm>
            <a:off x="1143793" y="381000"/>
            <a:ext cx="6824663" cy="1822450"/>
          </a:xfrm>
          <a:prstGeom prst="rect">
            <a:avLst/>
          </a:prstGeom>
          <a:noFill/>
          <a:ln>
            <a:noFill/>
          </a:ln>
        </p:spPr>
        <p:txBody>
          <a:bodyPr anchorCtr="0" anchor="ctr" bIns="45700" lIns="91425" spcFirstLastPara="1" rIns="91425" wrap="square" tIns="45700">
            <a:normAutofit/>
          </a:bodyPr>
          <a:lstStyle>
            <a:lvl1pPr lvl="0" algn="ctr">
              <a:spcBef>
                <a:spcPts val="640"/>
              </a:spcBef>
              <a:spcAft>
                <a:spcPts val="0"/>
              </a:spcAft>
              <a:buSzPts val="3200"/>
              <a:buFont typeface="Arial"/>
              <a:buNone/>
              <a:defRPr sz="3200">
                <a:solidFill>
                  <a:schemeClr val="lt1"/>
                </a:solidFill>
              </a:defRPr>
            </a:lvl1pPr>
            <a:lvl2pPr lvl="1" algn="l">
              <a:spcBef>
                <a:spcPts val="360"/>
              </a:spcBef>
              <a:spcAft>
                <a:spcPts val="0"/>
              </a:spcAft>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pic>
        <p:nvPicPr>
          <p:cNvPr descr="StackedLockup_Tag_PMS copy" id="184" name="Google Shape;184;p95"/>
          <p:cNvPicPr preferRelativeResize="0"/>
          <p:nvPr/>
        </p:nvPicPr>
        <p:blipFill rotWithShape="1">
          <a:blip r:embed="rId4">
            <a:alphaModFix/>
          </a:blip>
          <a:srcRect b="0" l="0" r="0" t="0"/>
          <a:stretch/>
        </p:blipFill>
        <p:spPr>
          <a:xfrm>
            <a:off x="7202488" y="6130925"/>
            <a:ext cx="1692275" cy="51752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85" name="Shape 185"/>
        <p:cNvGrpSpPr/>
        <p:nvPr/>
      </p:nvGrpSpPr>
      <p:grpSpPr>
        <a:xfrm>
          <a:off x="0" y="0"/>
          <a:ext cx="0" cy="0"/>
          <a:chOff x="0" y="0"/>
          <a:chExt cx="0" cy="0"/>
        </a:xfrm>
      </p:grpSpPr>
      <p:sp>
        <p:nvSpPr>
          <p:cNvPr id="186" name="Google Shape;186;p96"/>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a:solidFill>
                  <a:srgbClr val="000000"/>
                </a:solidFill>
              </a:defRPr>
            </a:lvl1pPr>
            <a:lvl2pPr indent="0" lvl="1" marL="0" algn="l">
              <a:spcBef>
                <a:spcPts val="0"/>
              </a:spcBef>
              <a:spcAft>
                <a:spcPts val="0"/>
              </a:spcAft>
              <a:buNone/>
              <a:defRPr>
                <a:solidFill>
                  <a:srgbClr val="000000"/>
                </a:solidFill>
              </a:defRPr>
            </a:lvl2pPr>
            <a:lvl3pPr indent="0" lvl="2" marL="0" algn="l">
              <a:spcBef>
                <a:spcPts val="0"/>
              </a:spcBef>
              <a:spcAft>
                <a:spcPts val="0"/>
              </a:spcAft>
              <a:buNone/>
              <a:defRPr>
                <a:solidFill>
                  <a:srgbClr val="000000"/>
                </a:solidFill>
              </a:defRPr>
            </a:lvl3pPr>
            <a:lvl4pPr indent="0" lvl="3" marL="0" algn="l">
              <a:spcBef>
                <a:spcPts val="0"/>
              </a:spcBef>
              <a:spcAft>
                <a:spcPts val="0"/>
              </a:spcAft>
              <a:buNone/>
              <a:defRPr>
                <a:solidFill>
                  <a:srgbClr val="000000"/>
                </a:solidFill>
              </a:defRPr>
            </a:lvl4pPr>
            <a:lvl5pPr indent="0" lvl="4" marL="0" algn="l">
              <a:spcBef>
                <a:spcPts val="0"/>
              </a:spcBef>
              <a:spcAft>
                <a:spcPts val="0"/>
              </a:spcAft>
              <a:buNone/>
              <a:defRPr>
                <a:solidFill>
                  <a:srgbClr val="000000"/>
                </a:solidFill>
              </a:defRPr>
            </a:lvl5pPr>
            <a:lvl6pPr indent="0" lvl="5" marL="0" algn="l">
              <a:spcBef>
                <a:spcPts val="0"/>
              </a:spcBef>
              <a:spcAft>
                <a:spcPts val="0"/>
              </a:spcAft>
              <a:buNone/>
              <a:defRPr>
                <a:solidFill>
                  <a:srgbClr val="000000"/>
                </a:solidFill>
              </a:defRPr>
            </a:lvl6pPr>
            <a:lvl7pPr indent="0" lvl="6" marL="0" algn="l">
              <a:spcBef>
                <a:spcPts val="0"/>
              </a:spcBef>
              <a:spcAft>
                <a:spcPts val="0"/>
              </a:spcAft>
              <a:buNone/>
              <a:defRPr>
                <a:solidFill>
                  <a:srgbClr val="000000"/>
                </a:solidFill>
              </a:defRPr>
            </a:lvl7pPr>
            <a:lvl8pPr indent="0" lvl="7" marL="0" algn="l">
              <a:spcBef>
                <a:spcPts val="0"/>
              </a:spcBef>
              <a:spcAft>
                <a:spcPts val="0"/>
              </a:spcAft>
              <a:buNone/>
              <a:defRPr>
                <a:solidFill>
                  <a:srgbClr val="000000"/>
                </a:solidFill>
              </a:defRPr>
            </a:lvl8pPr>
            <a:lvl9pPr indent="0" lvl="8" marL="0" algn="l">
              <a:spcBef>
                <a:spcPts val="0"/>
              </a:spcBef>
              <a:spcAft>
                <a:spcPts val="0"/>
              </a:spcAft>
              <a:buNone/>
              <a:defRPr>
                <a:solidFill>
                  <a:srgbClr val="000000"/>
                </a:solidFill>
              </a:defRPr>
            </a:lvl9pPr>
          </a:lstStyle>
          <a:p>
            <a:pPr indent="0" lvl="0" marL="0" rtl="0" algn="l">
              <a:spcBef>
                <a:spcPts val="0"/>
              </a:spcBef>
              <a:spcAft>
                <a:spcPts val="0"/>
              </a:spcAft>
              <a:buNone/>
            </a:pPr>
            <a:fld id="{00000000-1234-1234-1234-123412341234}" type="slidenum">
              <a:rPr lang="en-US"/>
              <a:t>‹#›</a:t>
            </a:fld>
            <a:endParaRPr/>
          </a:p>
        </p:txBody>
      </p:sp>
      <p:sp>
        <p:nvSpPr>
          <p:cNvPr id="187" name="Google Shape;187;p96"/>
          <p:cNvSpPr txBox="1"/>
          <p:nvPr>
            <p:ph type="title"/>
          </p:nvPr>
        </p:nvSpPr>
        <p:spPr>
          <a:xfrm>
            <a:off x="422275" y="144463"/>
            <a:ext cx="8294688" cy="8461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96"/>
          <p:cNvSpPr/>
          <p:nvPr>
            <p:ph idx="2" type="pic"/>
          </p:nvPr>
        </p:nvSpPr>
        <p:spPr>
          <a:xfrm>
            <a:off x="482600" y="1357313"/>
            <a:ext cx="8234363" cy="4367212"/>
          </a:xfrm>
          <a:prstGeom prst="rect">
            <a:avLst/>
          </a:prstGeom>
          <a:noFill/>
          <a:ln>
            <a:noFill/>
          </a:ln>
        </p:spPr>
      </p:sp>
      <p:sp>
        <p:nvSpPr>
          <p:cNvPr id="189" name="Google Shape;189;p96"/>
          <p:cNvSpPr txBox="1"/>
          <p:nvPr>
            <p:ph idx="1" type="body"/>
          </p:nvPr>
        </p:nvSpPr>
        <p:spPr>
          <a:xfrm>
            <a:off x="482600" y="5854700"/>
            <a:ext cx="8234363" cy="295275"/>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Font typeface="Arial"/>
              <a:buNone/>
              <a:defRPr sz="1400"/>
            </a:lvl1pPr>
            <a:lvl2pPr indent="-317500" lvl="1" marL="914400" algn="l">
              <a:spcBef>
                <a:spcPts val="280"/>
              </a:spcBef>
              <a:spcAft>
                <a:spcPts val="0"/>
              </a:spcAft>
              <a:buSzPts val="1400"/>
              <a:buChar char="▪"/>
              <a:defRPr sz="1400"/>
            </a:lvl2pPr>
            <a:lvl3pPr indent="-317500" lvl="2" marL="1371600" algn="l">
              <a:spcBef>
                <a:spcPts val="280"/>
              </a:spcBef>
              <a:spcAft>
                <a:spcPts val="0"/>
              </a:spcAft>
              <a:buClr>
                <a:schemeClr val="dk1"/>
              </a:buClr>
              <a:buSzPts val="1400"/>
              <a:buChar char="-"/>
              <a:defRPr sz="1400"/>
            </a:lvl3pPr>
            <a:lvl4pPr indent="-317500" lvl="3" marL="1828800" algn="l">
              <a:spcBef>
                <a:spcPts val="280"/>
              </a:spcBef>
              <a:spcAft>
                <a:spcPts val="0"/>
              </a:spcAft>
              <a:buClr>
                <a:schemeClr val="dk1"/>
              </a:buClr>
              <a:buSzPts val="1400"/>
              <a:buChar char="–"/>
              <a:defRPr sz="1400"/>
            </a:lvl4pPr>
            <a:lvl5pPr indent="-317500" lvl="4" marL="2286000" algn="l">
              <a:spcBef>
                <a:spcPts val="280"/>
              </a:spcBef>
              <a:spcAft>
                <a:spcPts val="0"/>
              </a:spcAft>
              <a:buClr>
                <a:schemeClr val="dk1"/>
              </a:buClr>
              <a:buSzPts val="1400"/>
              <a:buChar char="»"/>
              <a:defRPr sz="14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0" name="Shape 190"/>
        <p:cNvGrpSpPr/>
        <p:nvPr/>
      </p:nvGrpSpPr>
      <p:grpSpPr>
        <a:xfrm>
          <a:off x="0" y="0"/>
          <a:ext cx="0" cy="0"/>
          <a:chOff x="0" y="0"/>
          <a:chExt cx="0" cy="0"/>
        </a:xfrm>
      </p:grpSpPr>
      <p:sp>
        <p:nvSpPr>
          <p:cNvPr id="191" name="Google Shape;191;p9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lt1"/>
              </a:buClr>
              <a:buSzPts val="4000"/>
              <a:buFont typeface="Arial"/>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9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Clr>
                <a:schemeClr val="dk1"/>
              </a:buClr>
              <a:buSzPts val="1600"/>
              <a:buNone/>
              <a:defRPr sz="1600"/>
            </a:lvl3pPr>
            <a:lvl4pPr indent="-228600" lvl="3" marL="1828800" algn="l">
              <a:spcBef>
                <a:spcPts val="280"/>
              </a:spcBef>
              <a:spcAft>
                <a:spcPts val="0"/>
              </a:spcAft>
              <a:buClr>
                <a:schemeClr val="dk1"/>
              </a:buClr>
              <a:buSzPts val="1400"/>
              <a:buNone/>
              <a:defRPr sz="1400"/>
            </a:lvl4pPr>
            <a:lvl5pPr indent="-228600" lvl="4" marL="2286000" algn="l">
              <a:spcBef>
                <a:spcPts val="280"/>
              </a:spcBef>
              <a:spcAft>
                <a:spcPts val="0"/>
              </a:spcAft>
              <a:buClr>
                <a:schemeClr val="dk1"/>
              </a:buClr>
              <a:buSzPts val="1400"/>
              <a:buNone/>
              <a:defRPr sz="1400"/>
            </a:lvl5pPr>
            <a:lvl6pPr indent="-228600" lvl="5" marL="2743200" algn="l">
              <a:spcBef>
                <a:spcPts val="280"/>
              </a:spcBef>
              <a:spcAft>
                <a:spcPts val="0"/>
              </a:spcAft>
              <a:buClr>
                <a:schemeClr val="dk1"/>
              </a:buClr>
              <a:buSzPts val="1400"/>
              <a:buNone/>
              <a:defRPr sz="1400"/>
            </a:lvl6pPr>
            <a:lvl7pPr indent="-228600" lvl="6" marL="3200400" algn="l">
              <a:spcBef>
                <a:spcPts val="280"/>
              </a:spcBef>
              <a:spcAft>
                <a:spcPts val="0"/>
              </a:spcAft>
              <a:buClr>
                <a:schemeClr val="dk1"/>
              </a:buClr>
              <a:buSzPts val="1400"/>
              <a:buNone/>
              <a:defRPr sz="1400"/>
            </a:lvl7pPr>
            <a:lvl8pPr indent="-228600" lvl="7" marL="3657600" algn="l">
              <a:spcBef>
                <a:spcPts val="280"/>
              </a:spcBef>
              <a:spcAft>
                <a:spcPts val="0"/>
              </a:spcAft>
              <a:buClr>
                <a:schemeClr val="dk1"/>
              </a:buClr>
              <a:buSzPts val="1400"/>
              <a:buNone/>
              <a:defRPr sz="1400"/>
            </a:lvl8pPr>
            <a:lvl9pPr indent="-228600" lvl="8" marL="4114800" algn="l">
              <a:spcBef>
                <a:spcPts val="280"/>
              </a:spcBef>
              <a:spcAft>
                <a:spcPts val="0"/>
              </a:spcAft>
              <a:buClr>
                <a:schemeClr val="dk1"/>
              </a:buClr>
              <a:buSzPts val="1400"/>
              <a:buNone/>
              <a:defRPr sz="1400"/>
            </a:lvl9pPr>
          </a:lstStyle>
          <a:p/>
        </p:txBody>
      </p:sp>
      <p:sp>
        <p:nvSpPr>
          <p:cNvPr id="193" name="Google Shape;193;p97"/>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sz="1400">
                <a:solidFill>
                  <a:srgbClr val="000000"/>
                </a:solidFill>
                <a:latin typeface="Arial"/>
                <a:ea typeface="Arial"/>
                <a:cs typeface="Arial"/>
                <a:sym typeface="Arial"/>
              </a:defRPr>
            </a:lvl1pPr>
            <a:lvl2pPr indent="0" lvl="1" marL="0" marR="0" algn="l">
              <a:spcBef>
                <a:spcPts val="0"/>
              </a:spcBef>
              <a:spcAft>
                <a:spcPts val="0"/>
              </a:spcAft>
              <a:buNone/>
              <a:defRPr sz="1400">
                <a:solidFill>
                  <a:srgbClr val="000000"/>
                </a:solidFill>
                <a:latin typeface="Arial"/>
                <a:ea typeface="Arial"/>
                <a:cs typeface="Arial"/>
                <a:sym typeface="Arial"/>
              </a:defRPr>
            </a:lvl2pPr>
            <a:lvl3pPr indent="0" lvl="2" marL="0" marR="0" algn="l">
              <a:spcBef>
                <a:spcPts val="0"/>
              </a:spcBef>
              <a:spcAft>
                <a:spcPts val="0"/>
              </a:spcAft>
              <a:buNone/>
              <a:defRPr sz="1400">
                <a:solidFill>
                  <a:srgbClr val="000000"/>
                </a:solidFill>
                <a:latin typeface="Arial"/>
                <a:ea typeface="Arial"/>
                <a:cs typeface="Arial"/>
                <a:sym typeface="Arial"/>
              </a:defRPr>
            </a:lvl3pPr>
            <a:lvl4pPr indent="0" lvl="3" marL="0" marR="0" algn="l">
              <a:spcBef>
                <a:spcPts val="0"/>
              </a:spcBef>
              <a:spcAft>
                <a:spcPts val="0"/>
              </a:spcAft>
              <a:buNone/>
              <a:defRPr sz="1400">
                <a:solidFill>
                  <a:srgbClr val="000000"/>
                </a:solidFill>
                <a:latin typeface="Arial"/>
                <a:ea typeface="Arial"/>
                <a:cs typeface="Arial"/>
                <a:sym typeface="Arial"/>
              </a:defRPr>
            </a:lvl4pPr>
            <a:lvl5pPr indent="0" lvl="4" marL="0" marR="0" algn="l">
              <a:spcBef>
                <a:spcPts val="0"/>
              </a:spcBef>
              <a:spcAft>
                <a:spcPts val="0"/>
              </a:spcAft>
              <a:buNone/>
              <a:defRPr sz="1400">
                <a:solidFill>
                  <a:srgbClr val="000000"/>
                </a:solidFill>
                <a:latin typeface="Arial"/>
                <a:ea typeface="Arial"/>
                <a:cs typeface="Arial"/>
                <a:sym typeface="Arial"/>
              </a:defRPr>
            </a:lvl5pPr>
            <a:lvl6pPr indent="0" lvl="5" marL="0" marR="0" algn="l">
              <a:spcBef>
                <a:spcPts val="0"/>
              </a:spcBef>
              <a:spcAft>
                <a:spcPts val="0"/>
              </a:spcAft>
              <a:buNone/>
              <a:defRPr sz="1400">
                <a:solidFill>
                  <a:srgbClr val="000000"/>
                </a:solidFill>
                <a:latin typeface="Arial"/>
                <a:ea typeface="Arial"/>
                <a:cs typeface="Arial"/>
                <a:sym typeface="Arial"/>
              </a:defRPr>
            </a:lvl6pPr>
            <a:lvl7pPr indent="0" lvl="6" marL="0" marR="0" algn="l">
              <a:spcBef>
                <a:spcPts val="0"/>
              </a:spcBef>
              <a:spcAft>
                <a:spcPts val="0"/>
              </a:spcAft>
              <a:buNone/>
              <a:defRPr sz="1400">
                <a:solidFill>
                  <a:srgbClr val="000000"/>
                </a:solidFill>
                <a:latin typeface="Arial"/>
                <a:ea typeface="Arial"/>
                <a:cs typeface="Arial"/>
                <a:sym typeface="Arial"/>
              </a:defRPr>
            </a:lvl7pPr>
            <a:lvl8pPr indent="0" lvl="7" marL="0" marR="0" algn="l">
              <a:spcBef>
                <a:spcPts val="0"/>
              </a:spcBef>
              <a:spcAft>
                <a:spcPts val="0"/>
              </a:spcAft>
              <a:buNone/>
              <a:defRPr sz="1400">
                <a:solidFill>
                  <a:srgbClr val="000000"/>
                </a:solidFill>
                <a:latin typeface="Arial"/>
                <a:ea typeface="Arial"/>
                <a:cs typeface="Arial"/>
                <a:sym typeface="Arial"/>
              </a:defRPr>
            </a:lvl8pPr>
            <a:lvl9pPr indent="0" lvl="8" marL="0" marR="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4" name="Shape 194"/>
        <p:cNvGrpSpPr/>
        <p:nvPr/>
      </p:nvGrpSpPr>
      <p:grpSpPr>
        <a:xfrm>
          <a:off x="0" y="0"/>
          <a:ext cx="0" cy="0"/>
          <a:chOff x="0" y="0"/>
          <a:chExt cx="0" cy="0"/>
        </a:xfrm>
      </p:grpSpPr>
      <p:sp>
        <p:nvSpPr>
          <p:cNvPr id="195" name="Google Shape;195;p98"/>
          <p:cNvSpPr txBox="1"/>
          <p:nvPr>
            <p:ph type="title"/>
          </p:nvPr>
        </p:nvSpPr>
        <p:spPr>
          <a:xfrm>
            <a:off x="421705" y="144463"/>
            <a:ext cx="8294687" cy="8461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6" name="Google Shape;196;p9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7" name="Google Shape;197;p9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8" name="Google Shape;198;p98"/>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sz="1400">
                <a:solidFill>
                  <a:srgbClr val="000000"/>
                </a:solidFill>
                <a:latin typeface="Arial"/>
                <a:ea typeface="Arial"/>
                <a:cs typeface="Arial"/>
                <a:sym typeface="Arial"/>
              </a:defRPr>
            </a:lvl1pPr>
            <a:lvl2pPr indent="0" lvl="1" marL="0" marR="0" algn="l">
              <a:spcBef>
                <a:spcPts val="0"/>
              </a:spcBef>
              <a:spcAft>
                <a:spcPts val="0"/>
              </a:spcAft>
              <a:buNone/>
              <a:defRPr sz="1400">
                <a:solidFill>
                  <a:srgbClr val="000000"/>
                </a:solidFill>
                <a:latin typeface="Arial"/>
                <a:ea typeface="Arial"/>
                <a:cs typeface="Arial"/>
                <a:sym typeface="Arial"/>
              </a:defRPr>
            </a:lvl2pPr>
            <a:lvl3pPr indent="0" lvl="2" marL="0" marR="0" algn="l">
              <a:spcBef>
                <a:spcPts val="0"/>
              </a:spcBef>
              <a:spcAft>
                <a:spcPts val="0"/>
              </a:spcAft>
              <a:buNone/>
              <a:defRPr sz="1400">
                <a:solidFill>
                  <a:srgbClr val="000000"/>
                </a:solidFill>
                <a:latin typeface="Arial"/>
                <a:ea typeface="Arial"/>
                <a:cs typeface="Arial"/>
                <a:sym typeface="Arial"/>
              </a:defRPr>
            </a:lvl3pPr>
            <a:lvl4pPr indent="0" lvl="3" marL="0" marR="0" algn="l">
              <a:spcBef>
                <a:spcPts val="0"/>
              </a:spcBef>
              <a:spcAft>
                <a:spcPts val="0"/>
              </a:spcAft>
              <a:buNone/>
              <a:defRPr sz="1400">
                <a:solidFill>
                  <a:srgbClr val="000000"/>
                </a:solidFill>
                <a:latin typeface="Arial"/>
                <a:ea typeface="Arial"/>
                <a:cs typeface="Arial"/>
                <a:sym typeface="Arial"/>
              </a:defRPr>
            </a:lvl4pPr>
            <a:lvl5pPr indent="0" lvl="4" marL="0" marR="0" algn="l">
              <a:spcBef>
                <a:spcPts val="0"/>
              </a:spcBef>
              <a:spcAft>
                <a:spcPts val="0"/>
              </a:spcAft>
              <a:buNone/>
              <a:defRPr sz="1400">
                <a:solidFill>
                  <a:srgbClr val="000000"/>
                </a:solidFill>
                <a:latin typeface="Arial"/>
                <a:ea typeface="Arial"/>
                <a:cs typeface="Arial"/>
                <a:sym typeface="Arial"/>
              </a:defRPr>
            </a:lvl5pPr>
            <a:lvl6pPr indent="0" lvl="5" marL="0" marR="0" algn="l">
              <a:spcBef>
                <a:spcPts val="0"/>
              </a:spcBef>
              <a:spcAft>
                <a:spcPts val="0"/>
              </a:spcAft>
              <a:buNone/>
              <a:defRPr sz="1400">
                <a:solidFill>
                  <a:srgbClr val="000000"/>
                </a:solidFill>
                <a:latin typeface="Arial"/>
                <a:ea typeface="Arial"/>
                <a:cs typeface="Arial"/>
                <a:sym typeface="Arial"/>
              </a:defRPr>
            </a:lvl6pPr>
            <a:lvl7pPr indent="0" lvl="6" marL="0" marR="0" algn="l">
              <a:spcBef>
                <a:spcPts val="0"/>
              </a:spcBef>
              <a:spcAft>
                <a:spcPts val="0"/>
              </a:spcAft>
              <a:buNone/>
              <a:defRPr sz="1400">
                <a:solidFill>
                  <a:srgbClr val="000000"/>
                </a:solidFill>
                <a:latin typeface="Arial"/>
                <a:ea typeface="Arial"/>
                <a:cs typeface="Arial"/>
                <a:sym typeface="Arial"/>
              </a:defRPr>
            </a:lvl7pPr>
            <a:lvl8pPr indent="0" lvl="7" marL="0" marR="0" algn="l">
              <a:spcBef>
                <a:spcPts val="0"/>
              </a:spcBef>
              <a:spcAft>
                <a:spcPts val="0"/>
              </a:spcAft>
              <a:buNone/>
              <a:defRPr sz="1400">
                <a:solidFill>
                  <a:srgbClr val="000000"/>
                </a:solidFill>
                <a:latin typeface="Arial"/>
                <a:ea typeface="Arial"/>
                <a:cs typeface="Arial"/>
                <a:sym typeface="Arial"/>
              </a:defRPr>
            </a:lvl8pPr>
            <a:lvl9pPr indent="0" lvl="8" marL="0" marR="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9" name="Shape 199"/>
        <p:cNvGrpSpPr/>
        <p:nvPr/>
      </p:nvGrpSpPr>
      <p:grpSpPr>
        <a:xfrm>
          <a:off x="0" y="0"/>
          <a:ext cx="0" cy="0"/>
          <a:chOff x="0" y="0"/>
          <a:chExt cx="0" cy="0"/>
        </a:xfrm>
      </p:grpSpPr>
      <p:sp>
        <p:nvSpPr>
          <p:cNvPr id="200" name="Google Shape;200;p99"/>
          <p:cNvSpPr txBox="1"/>
          <p:nvPr>
            <p:ph type="title"/>
          </p:nvPr>
        </p:nvSpPr>
        <p:spPr>
          <a:xfrm>
            <a:off x="413710" y="196347"/>
            <a:ext cx="8229600" cy="72573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9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2" name="Google Shape;202;p9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3" name="Google Shape;203;p9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4" name="Google Shape;204;p9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5" name="Google Shape;205;p99"/>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sz="1400">
                <a:solidFill>
                  <a:srgbClr val="000000"/>
                </a:solidFill>
                <a:latin typeface="Arial"/>
                <a:ea typeface="Arial"/>
                <a:cs typeface="Arial"/>
                <a:sym typeface="Arial"/>
              </a:defRPr>
            </a:lvl1pPr>
            <a:lvl2pPr indent="0" lvl="1" marL="0" marR="0" algn="l">
              <a:spcBef>
                <a:spcPts val="0"/>
              </a:spcBef>
              <a:spcAft>
                <a:spcPts val="0"/>
              </a:spcAft>
              <a:buNone/>
              <a:defRPr sz="1400">
                <a:solidFill>
                  <a:srgbClr val="000000"/>
                </a:solidFill>
                <a:latin typeface="Arial"/>
                <a:ea typeface="Arial"/>
                <a:cs typeface="Arial"/>
                <a:sym typeface="Arial"/>
              </a:defRPr>
            </a:lvl2pPr>
            <a:lvl3pPr indent="0" lvl="2" marL="0" marR="0" algn="l">
              <a:spcBef>
                <a:spcPts val="0"/>
              </a:spcBef>
              <a:spcAft>
                <a:spcPts val="0"/>
              </a:spcAft>
              <a:buNone/>
              <a:defRPr sz="1400">
                <a:solidFill>
                  <a:srgbClr val="000000"/>
                </a:solidFill>
                <a:latin typeface="Arial"/>
                <a:ea typeface="Arial"/>
                <a:cs typeface="Arial"/>
                <a:sym typeface="Arial"/>
              </a:defRPr>
            </a:lvl3pPr>
            <a:lvl4pPr indent="0" lvl="3" marL="0" marR="0" algn="l">
              <a:spcBef>
                <a:spcPts val="0"/>
              </a:spcBef>
              <a:spcAft>
                <a:spcPts val="0"/>
              </a:spcAft>
              <a:buNone/>
              <a:defRPr sz="1400">
                <a:solidFill>
                  <a:srgbClr val="000000"/>
                </a:solidFill>
                <a:latin typeface="Arial"/>
                <a:ea typeface="Arial"/>
                <a:cs typeface="Arial"/>
                <a:sym typeface="Arial"/>
              </a:defRPr>
            </a:lvl4pPr>
            <a:lvl5pPr indent="0" lvl="4" marL="0" marR="0" algn="l">
              <a:spcBef>
                <a:spcPts val="0"/>
              </a:spcBef>
              <a:spcAft>
                <a:spcPts val="0"/>
              </a:spcAft>
              <a:buNone/>
              <a:defRPr sz="1400">
                <a:solidFill>
                  <a:srgbClr val="000000"/>
                </a:solidFill>
                <a:latin typeface="Arial"/>
                <a:ea typeface="Arial"/>
                <a:cs typeface="Arial"/>
                <a:sym typeface="Arial"/>
              </a:defRPr>
            </a:lvl5pPr>
            <a:lvl6pPr indent="0" lvl="5" marL="0" marR="0" algn="l">
              <a:spcBef>
                <a:spcPts val="0"/>
              </a:spcBef>
              <a:spcAft>
                <a:spcPts val="0"/>
              </a:spcAft>
              <a:buNone/>
              <a:defRPr sz="1400">
                <a:solidFill>
                  <a:srgbClr val="000000"/>
                </a:solidFill>
                <a:latin typeface="Arial"/>
                <a:ea typeface="Arial"/>
                <a:cs typeface="Arial"/>
                <a:sym typeface="Arial"/>
              </a:defRPr>
            </a:lvl6pPr>
            <a:lvl7pPr indent="0" lvl="6" marL="0" marR="0" algn="l">
              <a:spcBef>
                <a:spcPts val="0"/>
              </a:spcBef>
              <a:spcAft>
                <a:spcPts val="0"/>
              </a:spcAft>
              <a:buNone/>
              <a:defRPr sz="1400">
                <a:solidFill>
                  <a:srgbClr val="000000"/>
                </a:solidFill>
                <a:latin typeface="Arial"/>
                <a:ea typeface="Arial"/>
                <a:cs typeface="Arial"/>
                <a:sym typeface="Arial"/>
              </a:defRPr>
            </a:lvl7pPr>
            <a:lvl8pPr indent="0" lvl="7" marL="0" marR="0" algn="l">
              <a:spcBef>
                <a:spcPts val="0"/>
              </a:spcBef>
              <a:spcAft>
                <a:spcPts val="0"/>
              </a:spcAft>
              <a:buNone/>
              <a:defRPr sz="1400">
                <a:solidFill>
                  <a:srgbClr val="000000"/>
                </a:solidFill>
                <a:latin typeface="Arial"/>
                <a:ea typeface="Arial"/>
                <a:cs typeface="Arial"/>
                <a:sym typeface="Arial"/>
              </a:defRPr>
            </a:lvl8pPr>
            <a:lvl9pPr indent="0" lvl="8" marL="0" marR="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6" name="Shape 206"/>
        <p:cNvGrpSpPr/>
        <p:nvPr/>
      </p:nvGrpSpPr>
      <p:grpSpPr>
        <a:xfrm>
          <a:off x="0" y="0"/>
          <a:ext cx="0" cy="0"/>
          <a:chOff x="0" y="0"/>
          <a:chExt cx="0" cy="0"/>
        </a:xfrm>
      </p:grpSpPr>
      <p:sp>
        <p:nvSpPr>
          <p:cNvPr id="207" name="Google Shape;207;p100"/>
          <p:cNvSpPr txBox="1"/>
          <p:nvPr>
            <p:ph type="title"/>
          </p:nvPr>
        </p:nvSpPr>
        <p:spPr>
          <a:xfrm>
            <a:off x="421705" y="144463"/>
            <a:ext cx="8294687" cy="84613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100"/>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sz="1400">
                <a:solidFill>
                  <a:srgbClr val="000000"/>
                </a:solidFill>
                <a:latin typeface="Arial"/>
                <a:ea typeface="Arial"/>
                <a:cs typeface="Arial"/>
                <a:sym typeface="Arial"/>
              </a:defRPr>
            </a:lvl1pPr>
            <a:lvl2pPr indent="0" lvl="1" marL="0" marR="0" algn="l">
              <a:spcBef>
                <a:spcPts val="0"/>
              </a:spcBef>
              <a:spcAft>
                <a:spcPts val="0"/>
              </a:spcAft>
              <a:buNone/>
              <a:defRPr sz="1400">
                <a:solidFill>
                  <a:srgbClr val="000000"/>
                </a:solidFill>
                <a:latin typeface="Arial"/>
                <a:ea typeface="Arial"/>
                <a:cs typeface="Arial"/>
                <a:sym typeface="Arial"/>
              </a:defRPr>
            </a:lvl2pPr>
            <a:lvl3pPr indent="0" lvl="2" marL="0" marR="0" algn="l">
              <a:spcBef>
                <a:spcPts val="0"/>
              </a:spcBef>
              <a:spcAft>
                <a:spcPts val="0"/>
              </a:spcAft>
              <a:buNone/>
              <a:defRPr sz="1400">
                <a:solidFill>
                  <a:srgbClr val="000000"/>
                </a:solidFill>
                <a:latin typeface="Arial"/>
                <a:ea typeface="Arial"/>
                <a:cs typeface="Arial"/>
                <a:sym typeface="Arial"/>
              </a:defRPr>
            </a:lvl3pPr>
            <a:lvl4pPr indent="0" lvl="3" marL="0" marR="0" algn="l">
              <a:spcBef>
                <a:spcPts val="0"/>
              </a:spcBef>
              <a:spcAft>
                <a:spcPts val="0"/>
              </a:spcAft>
              <a:buNone/>
              <a:defRPr sz="1400">
                <a:solidFill>
                  <a:srgbClr val="000000"/>
                </a:solidFill>
                <a:latin typeface="Arial"/>
                <a:ea typeface="Arial"/>
                <a:cs typeface="Arial"/>
                <a:sym typeface="Arial"/>
              </a:defRPr>
            </a:lvl4pPr>
            <a:lvl5pPr indent="0" lvl="4" marL="0" marR="0" algn="l">
              <a:spcBef>
                <a:spcPts val="0"/>
              </a:spcBef>
              <a:spcAft>
                <a:spcPts val="0"/>
              </a:spcAft>
              <a:buNone/>
              <a:defRPr sz="1400">
                <a:solidFill>
                  <a:srgbClr val="000000"/>
                </a:solidFill>
                <a:latin typeface="Arial"/>
                <a:ea typeface="Arial"/>
                <a:cs typeface="Arial"/>
                <a:sym typeface="Arial"/>
              </a:defRPr>
            </a:lvl5pPr>
            <a:lvl6pPr indent="0" lvl="5" marL="0" marR="0" algn="l">
              <a:spcBef>
                <a:spcPts val="0"/>
              </a:spcBef>
              <a:spcAft>
                <a:spcPts val="0"/>
              </a:spcAft>
              <a:buNone/>
              <a:defRPr sz="1400">
                <a:solidFill>
                  <a:srgbClr val="000000"/>
                </a:solidFill>
                <a:latin typeface="Arial"/>
                <a:ea typeface="Arial"/>
                <a:cs typeface="Arial"/>
                <a:sym typeface="Arial"/>
              </a:defRPr>
            </a:lvl6pPr>
            <a:lvl7pPr indent="0" lvl="6" marL="0" marR="0" algn="l">
              <a:spcBef>
                <a:spcPts val="0"/>
              </a:spcBef>
              <a:spcAft>
                <a:spcPts val="0"/>
              </a:spcAft>
              <a:buNone/>
              <a:defRPr sz="1400">
                <a:solidFill>
                  <a:srgbClr val="000000"/>
                </a:solidFill>
                <a:latin typeface="Arial"/>
                <a:ea typeface="Arial"/>
                <a:cs typeface="Arial"/>
                <a:sym typeface="Arial"/>
              </a:defRPr>
            </a:lvl7pPr>
            <a:lvl8pPr indent="0" lvl="7" marL="0" marR="0" algn="l">
              <a:spcBef>
                <a:spcPts val="0"/>
              </a:spcBef>
              <a:spcAft>
                <a:spcPts val="0"/>
              </a:spcAft>
              <a:buNone/>
              <a:defRPr sz="1400">
                <a:solidFill>
                  <a:srgbClr val="000000"/>
                </a:solidFill>
                <a:latin typeface="Arial"/>
                <a:ea typeface="Arial"/>
                <a:cs typeface="Arial"/>
                <a:sym typeface="Arial"/>
              </a:defRPr>
            </a:lvl8pPr>
            <a:lvl9pPr indent="0" lvl="8" marL="0" marR="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28" name="Shape 28"/>
        <p:cNvGrpSpPr/>
        <p:nvPr/>
      </p:nvGrpSpPr>
      <p:grpSpPr>
        <a:xfrm>
          <a:off x="0" y="0"/>
          <a:ext cx="0" cy="0"/>
          <a:chOff x="0" y="0"/>
          <a:chExt cx="0" cy="0"/>
        </a:xfrm>
      </p:grpSpPr>
      <p:sp>
        <p:nvSpPr>
          <p:cNvPr id="29" name="Google Shape;29;p36"/>
          <p:cNvSpPr/>
          <p:nvPr/>
        </p:nvSpPr>
        <p:spPr>
          <a:xfrm>
            <a:off x="0" y="0"/>
            <a:ext cx="9144000" cy="6858000"/>
          </a:xfrm>
          <a:prstGeom prst="rect">
            <a:avLst/>
          </a:prstGeom>
          <a:gradFill>
            <a:gsLst>
              <a:gs pos="0">
                <a:schemeClr val="dk2"/>
              </a:gs>
              <a:gs pos="100000">
                <a:schemeClr val="accent6"/>
              </a:gs>
            </a:gsLst>
            <a:path path="circle">
              <a:fillToRect b="50%" l="50%" r="50%" t="50%"/>
            </a:path>
            <a:tileRect/>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p101"/>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sz="1400">
                <a:solidFill>
                  <a:srgbClr val="000000"/>
                </a:solidFill>
                <a:latin typeface="Arial"/>
                <a:ea typeface="Arial"/>
                <a:cs typeface="Arial"/>
                <a:sym typeface="Arial"/>
              </a:defRPr>
            </a:lvl1pPr>
            <a:lvl2pPr indent="0" lvl="1" marL="0" marR="0" algn="l">
              <a:spcBef>
                <a:spcPts val="0"/>
              </a:spcBef>
              <a:spcAft>
                <a:spcPts val="0"/>
              </a:spcAft>
              <a:buNone/>
              <a:defRPr sz="1400">
                <a:solidFill>
                  <a:srgbClr val="000000"/>
                </a:solidFill>
                <a:latin typeface="Arial"/>
                <a:ea typeface="Arial"/>
                <a:cs typeface="Arial"/>
                <a:sym typeface="Arial"/>
              </a:defRPr>
            </a:lvl2pPr>
            <a:lvl3pPr indent="0" lvl="2" marL="0" marR="0" algn="l">
              <a:spcBef>
                <a:spcPts val="0"/>
              </a:spcBef>
              <a:spcAft>
                <a:spcPts val="0"/>
              </a:spcAft>
              <a:buNone/>
              <a:defRPr sz="1400">
                <a:solidFill>
                  <a:srgbClr val="000000"/>
                </a:solidFill>
                <a:latin typeface="Arial"/>
                <a:ea typeface="Arial"/>
                <a:cs typeface="Arial"/>
                <a:sym typeface="Arial"/>
              </a:defRPr>
            </a:lvl3pPr>
            <a:lvl4pPr indent="0" lvl="3" marL="0" marR="0" algn="l">
              <a:spcBef>
                <a:spcPts val="0"/>
              </a:spcBef>
              <a:spcAft>
                <a:spcPts val="0"/>
              </a:spcAft>
              <a:buNone/>
              <a:defRPr sz="1400">
                <a:solidFill>
                  <a:srgbClr val="000000"/>
                </a:solidFill>
                <a:latin typeface="Arial"/>
                <a:ea typeface="Arial"/>
                <a:cs typeface="Arial"/>
                <a:sym typeface="Arial"/>
              </a:defRPr>
            </a:lvl4pPr>
            <a:lvl5pPr indent="0" lvl="4" marL="0" marR="0" algn="l">
              <a:spcBef>
                <a:spcPts val="0"/>
              </a:spcBef>
              <a:spcAft>
                <a:spcPts val="0"/>
              </a:spcAft>
              <a:buNone/>
              <a:defRPr sz="1400">
                <a:solidFill>
                  <a:srgbClr val="000000"/>
                </a:solidFill>
                <a:latin typeface="Arial"/>
                <a:ea typeface="Arial"/>
                <a:cs typeface="Arial"/>
                <a:sym typeface="Arial"/>
              </a:defRPr>
            </a:lvl5pPr>
            <a:lvl6pPr indent="0" lvl="5" marL="0" marR="0" algn="l">
              <a:spcBef>
                <a:spcPts val="0"/>
              </a:spcBef>
              <a:spcAft>
                <a:spcPts val="0"/>
              </a:spcAft>
              <a:buNone/>
              <a:defRPr sz="1400">
                <a:solidFill>
                  <a:srgbClr val="000000"/>
                </a:solidFill>
                <a:latin typeface="Arial"/>
                <a:ea typeface="Arial"/>
                <a:cs typeface="Arial"/>
                <a:sym typeface="Arial"/>
              </a:defRPr>
            </a:lvl6pPr>
            <a:lvl7pPr indent="0" lvl="6" marL="0" marR="0" algn="l">
              <a:spcBef>
                <a:spcPts val="0"/>
              </a:spcBef>
              <a:spcAft>
                <a:spcPts val="0"/>
              </a:spcAft>
              <a:buNone/>
              <a:defRPr sz="1400">
                <a:solidFill>
                  <a:srgbClr val="000000"/>
                </a:solidFill>
                <a:latin typeface="Arial"/>
                <a:ea typeface="Arial"/>
                <a:cs typeface="Arial"/>
                <a:sym typeface="Arial"/>
              </a:defRPr>
            </a:lvl7pPr>
            <a:lvl8pPr indent="0" lvl="7" marL="0" marR="0" algn="l">
              <a:spcBef>
                <a:spcPts val="0"/>
              </a:spcBef>
              <a:spcAft>
                <a:spcPts val="0"/>
              </a:spcAft>
              <a:buNone/>
              <a:defRPr sz="1400">
                <a:solidFill>
                  <a:srgbClr val="000000"/>
                </a:solidFill>
                <a:latin typeface="Arial"/>
                <a:ea typeface="Arial"/>
                <a:cs typeface="Arial"/>
                <a:sym typeface="Arial"/>
              </a:defRPr>
            </a:lvl8pPr>
            <a:lvl9pPr indent="0" lvl="8" marL="0" marR="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1" name="Shape 211"/>
        <p:cNvGrpSpPr/>
        <p:nvPr/>
      </p:nvGrpSpPr>
      <p:grpSpPr>
        <a:xfrm>
          <a:off x="0" y="0"/>
          <a:ext cx="0" cy="0"/>
          <a:chOff x="0" y="0"/>
          <a:chExt cx="0" cy="0"/>
        </a:xfrm>
      </p:grpSpPr>
      <p:sp>
        <p:nvSpPr>
          <p:cNvPr id="212" name="Google Shape;212;p102"/>
          <p:cNvSpPr txBox="1"/>
          <p:nvPr>
            <p:ph type="title"/>
          </p:nvPr>
        </p:nvSpPr>
        <p:spPr>
          <a:xfrm>
            <a:off x="457200" y="1252642"/>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000"/>
              <a:buFont typeface="Arial"/>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102"/>
          <p:cNvSpPr txBox="1"/>
          <p:nvPr>
            <p:ph idx="1" type="body"/>
          </p:nvPr>
        </p:nvSpPr>
        <p:spPr>
          <a:xfrm>
            <a:off x="3575050" y="1252642"/>
            <a:ext cx="5111750" cy="4873521"/>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4" name="Google Shape;214;p102"/>
          <p:cNvSpPr txBox="1"/>
          <p:nvPr>
            <p:ph idx="2" type="body"/>
          </p:nvPr>
        </p:nvSpPr>
        <p:spPr>
          <a:xfrm>
            <a:off x="457200" y="2566177"/>
            <a:ext cx="3008313" cy="3559986"/>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5" name="Google Shape;215;p102"/>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algn="l">
              <a:spcBef>
                <a:spcPts val="0"/>
              </a:spcBef>
              <a:spcAft>
                <a:spcPts val="0"/>
              </a:spcAft>
              <a:buNone/>
              <a:defRPr sz="1400">
                <a:solidFill>
                  <a:srgbClr val="000000"/>
                </a:solidFill>
                <a:latin typeface="Arial"/>
                <a:ea typeface="Arial"/>
                <a:cs typeface="Arial"/>
                <a:sym typeface="Arial"/>
              </a:defRPr>
            </a:lvl1pPr>
            <a:lvl2pPr indent="0" lvl="1" marL="0" marR="0" algn="l">
              <a:spcBef>
                <a:spcPts val="0"/>
              </a:spcBef>
              <a:spcAft>
                <a:spcPts val="0"/>
              </a:spcAft>
              <a:buNone/>
              <a:defRPr sz="1400">
                <a:solidFill>
                  <a:srgbClr val="000000"/>
                </a:solidFill>
                <a:latin typeface="Arial"/>
                <a:ea typeface="Arial"/>
                <a:cs typeface="Arial"/>
                <a:sym typeface="Arial"/>
              </a:defRPr>
            </a:lvl2pPr>
            <a:lvl3pPr indent="0" lvl="2" marL="0" marR="0" algn="l">
              <a:spcBef>
                <a:spcPts val="0"/>
              </a:spcBef>
              <a:spcAft>
                <a:spcPts val="0"/>
              </a:spcAft>
              <a:buNone/>
              <a:defRPr sz="1400">
                <a:solidFill>
                  <a:srgbClr val="000000"/>
                </a:solidFill>
                <a:latin typeface="Arial"/>
                <a:ea typeface="Arial"/>
                <a:cs typeface="Arial"/>
                <a:sym typeface="Arial"/>
              </a:defRPr>
            </a:lvl3pPr>
            <a:lvl4pPr indent="0" lvl="3" marL="0" marR="0" algn="l">
              <a:spcBef>
                <a:spcPts val="0"/>
              </a:spcBef>
              <a:spcAft>
                <a:spcPts val="0"/>
              </a:spcAft>
              <a:buNone/>
              <a:defRPr sz="1400">
                <a:solidFill>
                  <a:srgbClr val="000000"/>
                </a:solidFill>
                <a:latin typeface="Arial"/>
                <a:ea typeface="Arial"/>
                <a:cs typeface="Arial"/>
                <a:sym typeface="Arial"/>
              </a:defRPr>
            </a:lvl4pPr>
            <a:lvl5pPr indent="0" lvl="4" marL="0" marR="0" algn="l">
              <a:spcBef>
                <a:spcPts val="0"/>
              </a:spcBef>
              <a:spcAft>
                <a:spcPts val="0"/>
              </a:spcAft>
              <a:buNone/>
              <a:defRPr sz="1400">
                <a:solidFill>
                  <a:srgbClr val="000000"/>
                </a:solidFill>
                <a:latin typeface="Arial"/>
                <a:ea typeface="Arial"/>
                <a:cs typeface="Arial"/>
                <a:sym typeface="Arial"/>
              </a:defRPr>
            </a:lvl5pPr>
            <a:lvl6pPr indent="0" lvl="5" marL="0" marR="0" algn="l">
              <a:spcBef>
                <a:spcPts val="0"/>
              </a:spcBef>
              <a:spcAft>
                <a:spcPts val="0"/>
              </a:spcAft>
              <a:buNone/>
              <a:defRPr sz="1400">
                <a:solidFill>
                  <a:srgbClr val="000000"/>
                </a:solidFill>
                <a:latin typeface="Arial"/>
                <a:ea typeface="Arial"/>
                <a:cs typeface="Arial"/>
                <a:sym typeface="Arial"/>
              </a:defRPr>
            </a:lvl6pPr>
            <a:lvl7pPr indent="0" lvl="6" marL="0" marR="0" algn="l">
              <a:spcBef>
                <a:spcPts val="0"/>
              </a:spcBef>
              <a:spcAft>
                <a:spcPts val="0"/>
              </a:spcAft>
              <a:buNone/>
              <a:defRPr sz="1400">
                <a:solidFill>
                  <a:srgbClr val="000000"/>
                </a:solidFill>
                <a:latin typeface="Arial"/>
                <a:ea typeface="Arial"/>
                <a:cs typeface="Arial"/>
                <a:sym typeface="Arial"/>
              </a:defRPr>
            </a:lvl7pPr>
            <a:lvl8pPr indent="0" lvl="7" marL="0" marR="0" algn="l">
              <a:spcBef>
                <a:spcPts val="0"/>
              </a:spcBef>
              <a:spcAft>
                <a:spcPts val="0"/>
              </a:spcAft>
              <a:buNone/>
              <a:defRPr sz="1400">
                <a:solidFill>
                  <a:srgbClr val="000000"/>
                </a:solidFill>
                <a:latin typeface="Arial"/>
                <a:ea typeface="Arial"/>
                <a:cs typeface="Arial"/>
                <a:sym typeface="Arial"/>
              </a:defRPr>
            </a:lvl8pPr>
            <a:lvl9pPr indent="0" lvl="8" marL="0" marR="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p:cSld name="Closing Slide">
    <p:spTree>
      <p:nvGrpSpPr>
        <p:cNvPr id="216" name="Shape 216"/>
        <p:cNvGrpSpPr/>
        <p:nvPr/>
      </p:nvGrpSpPr>
      <p:grpSpPr>
        <a:xfrm>
          <a:off x="0" y="0"/>
          <a:ext cx="0" cy="0"/>
          <a:chOff x="0" y="0"/>
          <a:chExt cx="0" cy="0"/>
        </a:xfrm>
      </p:grpSpPr>
      <p:sp>
        <p:nvSpPr>
          <p:cNvPr id="217" name="Google Shape;217;p103"/>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algn="l">
              <a:spcBef>
                <a:spcPts val="0"/>
              </a:spcBef>
              <a:spcAft>
                <a:spcPts val="0"/>
              </a:spcAft>
              <a:buNone/>
              <a:defRPr>
                <a:solidFill>
                  <a:srgbClr val="000000"/>
                </a:solidFill>
              </a:defRPr>
            </a:lvl1pPr>
            <a:lvl2pPr indent="0" lvl="1" marL="0" algn="l">
              <a:spcBef>
                <a:spcPts val="0"/>
              </a:spcBef>
              <a:spcAft>
                <a:spcPts val="0"/>
              </a:spcAft>
              <a:buNone/>
              <a:defRPr>
                <a:solidFill>
                  <a:srgbClr val="000000"/>
                </a:solidFill>
              </a:defRPr>
            </a:lvl2pPr>
            <a:lvl3pPr indent="0" lvl="2" marL="0" algn="l">
              <a:spcBef>
                <a:spcPts val="0"/>
              </a:spcBef>
              <a:spcAft>
                <a:spcPts val="0"/>
              </a:spcAft>
              <a:buNone/>
              <a:defRPr>
                <a:solidFill>
                  <a:srgbClr val="000000"/>
                </a:solidFill>
              </a:defRPr>
            </a:lvl3pPr>
            <a:lvl4pPr indent="0" lvl="3" marL="0" algn="l">
              <a:spcBef>
                <a:spcPts val="0"/>
              </a:spcBef>
              <a:spcAft>
                <a:spcPts val="0"/>
              </a:spcAft>
              <a:buNone/>
              <a:defRPr>
                <a:solidFill>
                  <a:srgbClr val="000000"/>
                </a:solidFill>
              </a:defRPr>
            </a:lvl4pPr>
            <a:lvl5pPr indent="0" lvl="4" marL="0" algn="l">
              <a:spcBef>
                <a:spcPts val="0"/>
              </a:spcBef>
              <a:spcAft>
                <a:spcPts val="0"/>
              </a:spcAft>
              <a:buNone/>
              <a:defRPr>
                <a:solidFill>
                  <a:srgbClr val="000000"/>
                </a:solidFill>
              </a:defRPr>
            </a:lvl5pPr>
            <a:lvl6pPr indent="0" lvl="5" marL="0" algn="l">
              <a:spcBef>
                <a:spcPts val="0"/>
              </a:spcBef>
              <a:spcAft>
                <a:spcPts val="0"/>
              </a:spcAft>
              <a:buNone/>
              <a:defRPr>
                <a:solidFill>
                  <a:srgbClr val="000000"/>
                </a:solidFill>
              </a:defRPr>
            </a:lvl6pPr>
            <a:lvl7pPr indent="0" lvl="6" marL="0" algn="l">
              <a:spcBef>
                <a:spcPts val="0"/>
              </a:spcBef>
              <a:spcAft>
                <a:spcPts val="0"/>
              </a:spcAft>
              <a:buNone/>
              <a:defRPr>
                <a:solidFill>
                  <a:srgbClr val="000000"/>
                </a:solidFill>
              </a:defRPr>
            </a:lvl7pPr>
            <a:lvl8pPr indent="0" lvl="7" marL="0" algn="l">
              <a:spcBef>
                <a:spcPts val="0"/>
              </a:spcBef>
              <a:spcAft>
                <a:spcPts val="0"/>
              </a:spcAft>
              <a:buNone/>
              <a:defRPr>
                <a:solidFill>
                  <a:srgbClr val="000000"/>
                </a:solidFill>
              </a:defRPr>
            </a:lvl8pPr>
            <a:lvl9pPr indent="0" lvl="8" marL="0" algn="l">
              <a:spcBef>
                <a:spcPts val="0"/>
              </a:spcBef>
              <a:spcAft>
                <a:spcPts val="0"/>
              </a:spcAft>
              <a:buNone/>
              <a:defRPr>
                <a:solidFill>
                  <a:srgbClr val="000000"/>
                </a:solidFill>
              </a:defRPr>
            </a:lvl9pPr>
          </a:lstStyle>
          <a:p>
            <a:pPr indent="0" lvl="0" marL="0" rtl="0" algn="l">
              <a:spcBef>
                <a:spcPts val="0"/>
              </a:spcBef>
              <a:spcAft>
                <a:spcPts val="0"/>
              </a:spcAft>
              <a:buNone/>
            </a:pPr>
            <a:fld id="{00000000-1234-1234-1234-123412341234}" type="slidenum">
              <a:rPr lang="en-US"/>
              <a:t>‹#›</a:t>
            </a:fld>
            <a:endParaRPr/>
          </a:p>
        </p:txBody>
      </p:sp>
      <p:pic>
        <p:nvPicPr>
          <p:cNvPr descr="new bgd lrg copy.jpg" id="218" name="Google Shape;218;p103"/>
          <p:cNvPicPr preferRelativeResize="0"/>
          <p:nvPr/>
        </p:nvPicPr>
        <p:blipFill rotWithShape="1">
          <a:blip r:embed="rId2">
            <a:alphaModFix/>
          </a:blip>
          <a:srcRect b="0" l="0" r="0" t="0"/>
          <a:stretch/>
        </p:blipFill>
        <p:spPr>
          <a:xfrm>
            <a:off x="0" y="0"/>
            <a:ext cx="9144000" cy="6858000"/>
          </a:xfrm>
          <a:prstGeom prst="rect">
            <a:avLst/>
          </a:prstGeom>
          <a:noFill/>
          <a:ln>
            <a:noFill/>
          </a:ln>
        </p:spPr>
      </p:pic>
      <p:pic>
        <p:nvPicPr>
          <p:cNvPr descr="NIH Logo" id="219" name="Google Shape;219;p103"/>
          <p:cNvPicPr preferRelativeResize="0"/>
          <p:nvPr/>
        </p:nvPicPr>
        <p:blipFill rotWithShape="1">
          <a:blip r:embed="rId3">
            <a:alphaModFix/>
          </a:blip>
          <a:srcRect b="0" l="0" r="0" t="0"/>
          <a:stretch/>
        </p:blipFill>
        <p:spPr>
          <a:xfrm>
            <a:off x="3371421" y="4082142"/>
            <a:ext cx="685800" cy="685800"/>
          </a:xfrm>
          <a:prstGeom prst="rect">
            <a:avLst/>
          </a:prstGeom>
          <a:noFill/>
          <a:ln>
            <a:noFill/>
          </a:ln>
        </p:spPr>
      </p:pic>
      <p:pic>
        <p:nvPicPr>
          <p:cNvPr descr="DHHS Logo" id="220" name="Google Shape;220;p103"/>
          <p:cNvPicPr preferRelativeResize="0"/>
          <p:nvPr/>
        </p:nvPicPr>
        <p:blipFill rotWithShape="1">
          <a:blip r:embed="rId4">
            <a:alphaModFix/>
          </a:blip>
          <a:srcRect b="0" l="0" r="0" t="0"/>
          <a:stretch/>
        </p:blipFill>
        <p:spPr>
          <a:xfrm>
            <a:off x="2482004" y="4038600"/>
            <a:ext cx="761998" cy="762000"/>
          </a:xfrm>
          <a:prstGeom prst="rect">
            <a:avLst/>
          </a:prstGeom>
          <a:noFill/>
          <a:ln>
            <a:noFill/>
          </a:ln>
        </p:spPr>
      </p:pic>
      <p:pic>
        <p:nvPicPr>
          <p:cNvPr descr="StackedLockup_Tag_PMS" id="221" name="Google Shape;221;p103"/>
          <p:cNvPicPr preferRelativeResize="0"/>
          <p:nvPr/>
        </p:nvPicPr>
        <p:blipFill rotWithShape="1">
          <a:blip r:embed="rId5">
            <a:alphaModFix/>
          </a:blip>
          <a:srcRect b="0" l="0" r="0" t="0"/>
          <a:stretch/>
        </p:blipFill>
        <p:spPr>
          <a:xfrm>
            <a:off x="4288542" y="4074885"/>
            <a:ext cx="2075933" cy="685800"/>
          </a:xfrm>
          <a:prstGeom prst="rect">
            <a:avLst/>
          </a:prstGeom>
          <a:noFill/>
          <a:ln>
            <a:noFill/>
          </a:ln>
        </p:spPr>
      </p:pic>
      <p:sp>
        <p:nvSpPr>
          <p:cNvPr id="222" name="Google Shape;222;p103"/>
          <p:cNvSpPr/>
          <p:nvPr/>
        </p:nvSpPr>
        <p:spPr>
          <a:xfrm>
            <a:off x="0" y="0"/>
            <a:ext cx="9144000" cy="152400"/>
          </a:xfrm>
          <a:prstGeom prst="rect">
            <a:avLst/>
          </a:prstGeom>
          <a:solidFill>
            <a:srgbClr val="99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9" name="Shape 229"/>
        <p:cNvGrpSpPr/>
        <p:nvPr/>
      </p:nvGrpSpPr>
      <p:grpSpPr>
        <a:xfrm>
          <a:off x="0" y="0"/>
          <a:ext cx="0" cy="0"/>
          <a:chOff x="0" y="0"/>
          <a:chExt cx="0" cy="0"/>
        </a:xfrm>
      </p:grpSpPr>
      <p:sp>
        <p:nvSpPr>
          <p:cNvPr id="230" name="Google Shape;230;p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1" name="Google Shape;231;p4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2" name="Google Shape;232;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35" name="Shape 235"/>
        <p:cNvGrpSpPr/>
        <p:nvPr/>
      </p:nvGrpSpPr>
      <p:grpSpPr>
        <a:xfrm>
          <a:off x="0" y="0"/>
          <a:ext cx="0" cy="0"/>
          <a:chOff x="0" y="0"/>
          <a:chExt cx="0" cy="0"/>
        </a:xfrm>
      </p:grpSpPr>
      <p:sp>
        <p:nvSpPr>
          <p:cNvPr id="236" name="Google Shape;236;p7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7" name="Google Shape;237;p7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8" name="Google Shape;238;p7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7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0" name="Google Shape;240;p7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1" name="Shape 241"/>
        <p:cNvGrpSpPr/>
        <p:nvPr/>
      </p:nvGrpSpPr>
      <p:grpSpPr>
        <a:xfrm>
          <a:off x="0" y="0"/>
          <a:ext cx="0" cy="0"/>
          <a:chOff x="0" y="0"/>
          <a:chExt cx="0" cy="0"/>
        </a:xfrm>
      </p:grpSpPr>
      <p:sp>
        <p:nvSpPr>
          <p:cNvPr id="242" name="Google Shape;242;p7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3" name="Google Shape;243;p7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44" name="Google Shape;244;p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7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7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7" name="Shape 247"/>
        <p:cNvGrpSpPr/>
        <p:nvPr/>
      </p:nvGrpSpPr>
      <p:grpSpPr>
        <a:xfrm>
          <a:off x="0" y="0"/>
          <a:ext cx="0" cy="0"/>
          <a:chOff x="0" y="0"/>
          <a:chExt cx="0" cy="0"/>
        </a:xfrm>
      </p:grpSpPr>
      <p:sp>
        <p:nvSpPr>
          <p:cNvPr id="248" name="Google Shape;248;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9" name="Google Shape;249;p7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0" name="Google Shape;250;p7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51" name="Google Shape;251;p7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3" name="Google Shape;253;p7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4" name="Shape 254"/>
        <p:cNvGrpSpPr/>
        <p:nvPr/>
      </p:nvGrpSpPr>
      <p:grpSpPr>
        <a:xfrm>
          <a:off x="0" y="0"/>
          <a:ext cx="0" cy="0"/>
          <a:chOff x="0" y="0"/>
          <a:chExt cx="0" cy="0"/>
        </a:xfrm>
      </p:grpSpPr>
      <p:sp>
        <p:nvSpPr>
          <p:cNvPr id="255" name="Google Shape;255;p7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6" name="Google Shape;256;p7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57" name="Google Shape;257;p7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58" name="Google Shape;258;p7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59" name="Google Shape;259;p7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60" name="Google Shape;260;p7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1" name="Google Shape;261;p7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3" name="Shape 263"/>
        <p:cNvGrpSpPr/>
        <p:nvPr/>
      </p:nvGrpSpPr>
      <p:grpSpPr>
        <a:xfrm>
          <a:off x="0" y="0"/>
          <a:ext cx="0" cy="0"/>
          <a:chOff x="0" y="0"/>
          <a:chExt cx="0" cy="0"/>
        </a:xfrm>
      </p:grpSpPr>
      <p:sp>
        <p:nvSpPr>
          <p:cNvPr id="264" name="Google Shape;264;p7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5" name="Google Shape;265;p7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7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7" name="Google Shape;267;p7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8" name="Shape 268"/>
        <p:cNvGrpSpPr/>
        <p:nvPr/>
      </p:nvGrpSpPr>
      <p:grpSpPr>
        <a:xfrm>
          <a:off x="0" y="0"/>
          <a:ext cx="0" cy="0"/>
          <a:chOff x="0" y="0"/>
          <a:chExt cx="0" cy="0"/>
        </a:xfrm>
      </p:grpSpPr>
      <p:sp>
        <p:nvSpPr>
          <p:cNvPr id="269" name="Google Shape;269;p7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7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7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able" type="tbl">
  <p:cSld name="TABLE">
    <p:spTree>
      <p:nvGrpSpPr>
        <p:cNvPr id="30" name="Shape 30"/>
        <p:cNvGrpSpPr/>
        <p:nvPr/>
      </p:nvGrpSpPr>
      <p:grpSpPr>
        <a:xfrm>
          <a:off x="0" y="0"/>
          <a:ext cx="0" cy="0"/>
          <a:chOff x="0" y="0"/>
          <a:chExt cx="0" cy="0"/>
        </a:xfrm>
      </p:grpSpPr>
      <p:sp>
        <p:nvSpPr>
          <p:cNvPr id="31" name="Google Shape;31;p37"/>
          <p:cNvSpPr txBox="1"/>
          <p:nvPr>
            <p:ph type="title"/>
          </p:nvPr>
        </p:nvSpPr>
        <p:spPr>
          <a:xfrm>
            <a:off x="457200" y="274638"/>
            <a:ext cx="8229600" cy="1143000"/>
          </a:xfrm>
          <a:prstGeom prst="rect">
            <a:avLst/>
          </a:prstGeom>
          <a:solidFill>
            <a:srgbClr val="DEDEDE"/>
          </a:solid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0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32" name="Google Shape;32;p37"/>
          <p:cNvSpPr/>
          <p:nvPr>
            <p:ph idx="2" type="tbl"/>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3" name="Google Shape;33;p37"/>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4" name="Google Shape;34;p37"/>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2400">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5" name="Google Shape;35;p37"/>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2400">
                <a:solidFill>
                  <a:schemeClr val="dk1"/>
                </a:solidFill>
                <a:latin typeface="Arial"/>
                <a:ea typeface="Arial"/>
                <a:cs typeface="Arial"/>
                <a:sym typeface="Arial"/>
              </a:defRPr>
            </a:lvl1pPr>
            <a:lvl2pPr indent="0" lvl="1" marL="0" marR="0" rtl="0" algn="l">
              <a:spcBef>
                <a:spcPts val="0"/>
              </a:spcBef>
              <a:spcAft>
                <a:spcPts val="0"/>
              </a:spcAft>
              <a:buNone/>
              <a:defRPr sz="2400">
                <a:solidFill>
                  <a:schemeClr val="dk1"/>
                </a:solidFill>
                <a:latin typeface="Arial"/>
                <a:ea typeface="Arial"/>
                <a:cs typeface="Arial"/>
                <a:sym typeface="Arial"/>
              </a:defRPr>
            </a:lvl2pPr>
            <a:lvl3pPr indent="0" lvl="2" marL="0" marR="0" rtl="0" algn="l">
              <a:spcBef>
                <a:spcPts val="0"/>
              </a:spcBef>
              <a:spcAft>
                <a:spcPts val="0"/>
              </a:spcAft>
              <a:buNone/>
              <a:defRPr sz="2400">
                <a:solidFill>
                  <a:schemeClr val="dk1"/>
                </a:solidFill>
                <a:latin typeface="Arial"/>
                <a:ea typeface="Arial"/>
                <a:cs typeface="Arial"/>
                <a:sym typeface="Arial"/>
              </a:defRPr>
            </a:lvl3pPr>
            <a:lvl4pPr indent="0" lvl="3" marL="0" marR="0" rtl="0" algn="l">
              <a:spcBef>
                <a:spcPts val="0"/>
              </a:spcBef>
              <a:spcAft>
                <a:spcPts val="0"/>
              </a:spcAft>
              <a:buNone/>
              <a:defRPr sz="2400">
                <a:solidFill>
                  <a:schemeClr val="dk1"/>
                </a:solidFill>
                <a:latin typeface="Arial"/>
                <a:ea typeface="Arial"/>
                <a:cs typeface="Arial"/>
                <a:sym typeface="Arial"/>
              </a:defRPr>
            </a:lvl4pPr>
            <a:lvl5pPr indent="0" lvl="4" marL="0" marR="0" rtl="0" algn="l">
              <a:spcBef>
                <a:spcPts val="0"/>
              </a:spcBef>
              <a:spcAft>
                <a:spcPts val="0"/>
              </a:spcAft>
              <a:buNone/>
              <a:defRPr sz="2400">
                <a:solidFill>
                  <a:schemeClr val="dk1"/>
                </a:solidFill>
                <a:latin typeface="Arial"/>
                <a:ea typeface="Arial"/>
                <a:cs typeface="Arial"/>
                <a:sym typeface="Arial"/>
              </a:defRPr>
            </a:lvl5pPr>
            <a:lvl6pPr indent="0" lvl="5" marL="0" marR="0" rtl="0" algn="l">
              <a:spcBef>
                <a:spcPts val="0"/>
              </a:spcBef>
              <a:spcAft>
                <a:spcPts val="0"/>
              </a:spcAft>
              <a:buNone/>
              <a:defRPr sz="2400">
                <a:solidFill>
                  <a:schemeClr val="dk1"/>
                </a:solidFill>
                <a:latin typeface="Arial"/>
                <a:ea typeface="Arial"/>
                <a:cs typeface="Arial"/>
                <a:sym typeface="Arial"/>
              </a:defRPr>
            </a:lvl6pPr>
            <a:lvl7pPr indent="0" lvl="6" marL="0" marR="0" rtl="0" algn="l">
              <a:spcBef>
                <a:spcPts val="0"/>
              </a:spcBef>
              <a:spcAft>
                <a:spcPts val="0"/>
              </a:spcAft>
              <a:buNone/>
              <a:defRPr sz="2400">
                <a:solidFill>
                  <a:schemeClr val="dk1"/>
                </a:solidFill>
                <a:latin typeface="Arial"/>
                <a:ea typeface="Arial"/>
                <a:cs typeface="Arial"/>
                <a:sym typeface="Arial"/>
              </a:defRPr>
            </a:lvl7pPr>
            <a:lvl8pPr indent="0" lvl="7" marL="0" marR="0" rtl="0" algn="l">
              <a:spcBef>
                <a:spcPts val="0"/>
              </a:spcBef>
              <a:spcAft>
                <a:spcPts val="0"/>
              </a:spcAft>
              <a:buNone/>
              <a:defRPr sz="2400">
                <a:solidFill>
                  <a:schemeClr val="dk1"/>
                </a:solidFill>
                <a:latin typeface="Arial"/>
                <a:ea typeface="Arial"/>
                <a:cs typeface="Arial"/>
                <a:sym typeface="Arial"/>
              </a:defRPr>
            </a:lvl8pPr>
            <a:lvl9pPr indent="0" lvl="8" marL="0" marR="0" rtl="0" algn="l">
              <a:spcBef>
                <a:spcPts val="0"/>
              </a:spcBef>
              <a:spcAft>
                <a:spcPts val="0"/>
              </a:spcAft>
              <a:buNone/>
              <a:defRPr sz="2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2" name="Shape 272"/>
        <p:cNvGrpSpPr/>
        <p:nvPr/>
      </p:nvGrpSpPr>
      <p:grpSpPr>
        <a:xfrm>
          <a:off x="0" y="0"/>
          <a:ext cx="0" cy="0"/>
          <a:chOff x="0" y="0"/>
          <a:chExt cx="0" cy="0"/>
        </a:xfrm>
      </p:grpSpPr>
      <p:sp>
        <p:nvSpPr>
          <p:cNvPr id="273" name="Google Shape;273;p8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4" name="Google Shape;274;p8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75" name="Google Shape;275;p8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76" name="Google Shape;276;p8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8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8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9" name="Shape 279"/>
        <p:cNvGrpSpPr/>
        <p:nvPr/>
      </p:nvGrpSpPr>
      <p:grpSpPr>
        <a:xfrm>
          <a:off x="0" y="0"/>
          <a:ext cx="0" cy="0"/>
          <a:chOff x="0" y="0"/>
          <a:chExt cx="0" cy="0"/>
        </a:xfrm>
      </p:grpSpPr>
      <p:sp>
        <p:nvSpPr>
          <p:cNvPr id="280" name="Google Shape;280;p8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1" name="Google Shape;281;p81"/>
          <p:cNvSpPr/>
          <p:nvPr>
            <p:ph idx="2" type="pic"/>
          </p:nvPr>
        </p:nvSpPr>
        <p:spPr>
          <a:xfrm>
            <a:off x="1792288" y="612775"/>
            <a:ext cx="5486400" cy="4114800"/>
          </a:xfrm>
          <a:prstGeom prst="rect">
            <a:avLst/>
          </a:prstGeom>
          <a:noFill/>
          <a:ln>
            <a:noFill/>
          </a:ln>
        </p:spPr>
      </p:sp>
      <p:sp>
        <p:nvSpPr>
          <p:cNvPr id="282" name="Google Shape;282;p8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83" name="Google Shape;283;p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8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8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86" name="Shape 286"/>
        <p:cNvGrpSpPr/>
        <p:nvPr/>
      </p:nvGrpSpPr>
      <p:grpSpPr>
        <a:xfrm>
          <a:off x="0" y="0"/>
          <a:ext cx="0" cy="0"/>
          <a:chOff x="0" y="0"/>
          <a:chExt cx="0" cy="0"/>
        </a:xfrm>
      </p:grpSpPr>
      <p:sp>
        <p:nvSpPr>
          <p:cNvPr id="287" name="Google Shape;287;p8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88" name="Google Shape;288;p8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9" name="Google Shape;289;p8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8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92" name="Shape 292"/>
        <p:cNvGrpSpPr/>
        <p:nvPr/>
      </p:nvGrpSpPr>
      <p:grpSpPr>
        <a:xfrm>
          <a:off x="0" y="0"/>
          <a:ext cx="0" cy="0"/>
          <a:chOff x="0" y="0"/>
          <a:chExt cx="0" cy="0"/>
        </a:xfrm>
      </p:grpSpPr>
      <p:sp>
        <p:nvSpPr>
          <p:cNvPr id="293" name="Google Shape;293;p8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4" name="Google Shape;294;p8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5" name="Google Shape;295;p8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8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7" name="Google Shape;297;p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4" name="Shape 304"/>
        <p:cNvGrpSpPr/>
        <p:nvPr/>
      </p:nvGrpSpPr>
      <p:grpSpPr>
        <a:xfrm>
          <a:off x="0" y="0"/>
          <a:ext cx="0" cy="0"/>
          <a:chOff x="0" y="0"/>
          <a:chExt cx="0" cy="0"/>
        </a:xfrm>
      </p:grpSpPr>
      <p:sp>
        <p:nvSpPr>
          <p:cNvPr id="305" name="Google Shape;305;p4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6" name="Google Shape;306;p4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07" name="Google Shape;307;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9" name="Google Shape;309;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0" name="Shape 310"/>
        <p:cNvGrpSpPr/>
        <p:nvPr/>
      </p:nvGrpSpPr>
      <p:grpSpPr>
        <a:xfrm>
          <a:off x="0" y="0"/>
          <a:ext cx="0" cy="0"/>
          <a:chOff x="0" y="0"/>
          <a:chExt cx="0" cy="0"/>
        </a:xfrm>
      </p:grpSpPr>
      <p:sp>
        <p:nvSpPr>
          <p:cNvPr id="311" name="Google Shape;311;p6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2" name="Google Shape;312;p6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13" name="Google Shape;313;p6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6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5" name="Google Shape;315;p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6" name="Shape 316"/>
        <p:cNvGrpSpPr/>
        <p:nvPr/>
      </p:nvGrpSpPr>
      <p:grpSpPr>
        <a:xfrm>
          <a:off x="0" y="0"/>
          <a:ext cx="0" cy="0"/>
          <a:chOff x="0" y="0"/>
          <a:chExt cx="0" cy="0"/>
        </a:xfrm>
      </p:grpSpPr>
      <p:sp>
        <p:nvSpPr>
          <p:cNvPr id="317" name="Google Shape;317;p6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8" name="Google Shape;318;p6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9" name="Google Shape;319;p6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6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1" name="Google Shape;321;p6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2" name="Shape 322"/>
        <p:cNvGrpSpPr/>
        <p:nvPr/>
      </p:nvGrpSpPr>
      <p:grpSpPr>
        <a:xfrm>
          <a:off x="0" y="0"/>
          <a:ext cx="0" cy="0"/>
          <a:chOff x="0" y="0"/>
          <a:chExt cx="0" cy="0"/>
        </a:xfrm>
      </p:grpSpPr>
      <p:sp>
        <p:nvSpPr>
          <p:cNvPr id="323" name="Google Shape;323;p6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24" name="Google Shape;324;p6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5" name="Google Shape;325;p6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26" name="Google Shape;326;p6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6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6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9" name="Shape 329"/>
        <p:cNvGrpSpPr/>
        <p:nvPr/>
      </p:nvGrpSpPr>
      <p:grpSpPr>
        <a:xfrm>
          <a:off x="0" y="0"/>
          <a:ext cx="0" cy="0"/>
          <a:chOff x="0" y="0"/>
          <a:chExt cx="0" cy="0"/>
        </a:xfrm>
      </p:grpSpPr>
      <p:sp>
        <p:nvSpPr>
          <p:cNvPr id="330" name="Google Shape;330;p6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1" name="Google Shape;331;p6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32" name="Google Shape;332;p6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33" name="Google Shape;333;p6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334" name="Google Shape;334;p6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335" name="Google Shape;335;p6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6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6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8" name="Shape 338"/>
        <p:cNvGrpSpPr/>
        <p:nvPr/>
      </p:nvGrpSpPr>
      <p:grpSpPr>
        <a:xfrm>
          <a:off x="0" y="0"/>
          <a:ext cx="0" cy="0"/>
          <a:chOff x="0" y="0"/>
          <a:chExt cx="0" cy="0"/>
        </a:xfrm>
      </p:grpSpPr>
      <p:sp>
        <p:nvSpPr>
          <p:cNvPr id="339" name="Google Shape;339;p6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0" name="Google Shape;340;p6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1" name="Google Shape;341;p6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2" name="Google Shape;342;p6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6" name="Shape 36"/>
        <p:cNvGrpSpPr/>
        <p:nvPr/>
      </p:nvGrpSpPr>
      <p:grpSpPr>
        <a:xfrm>
          <a:off x="0" y="0"/>
          <a:ext cx="0" cy="0"/>
          <a:chOff x="0" y="0"/>
          <a:chExt cx="0" cy="0"/>
        </a:xfrm>
      </p:grpSpPr>
      <p:sp>
        <p:nvSpPr>
          <p:cNvPr id="37" name="Google Shape;37;p38"/>
          <p:cNvSpPr/>
          <p:nvPr/>
        </p:nvSpPr>
        <p:spPr>
          <a:xfrm>
            <a:off x="0" y="0"/>
            <a:ext cx="9144000" cy="6858000"/>
          </a:xfrm>
          <a:prstGeom prst="rect">
            <a:avLst/>
          </a:prstGeom>
          <a:gradFill>
            <a:gsLst>
              <a:gs pos="0">
                <a:schemeClr val="dk2"/>
              </a:gs>
              <a:gs pos="100000">
                <a:schemeClr val="accent6"/>
              </a:gs>
            </a:gsLst>
            <a:path path="circle">
              <a:fillToRect b="50%" l="50%" r="50%" t="50%"/>
            </a:path>
            <a:tileRect/>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monte logo.wmf" id="38" name="Google Shape;38;p38"/>
          <p:cNvPicPr preferRelativeResize="0"/>
          <p:nvPr/>
        </p:nvPicPr>
        <p:blipFill rotWithShape="1">
          <a:blip r:embed="rId2">
            <a:alphaModFix/>
          </a:blip>
          <a:srcRect b="0" l="0" r="0" t="0"/>
          <a:stretch/>
        </p:blipFill>
        <p:spPr>
          <a:xfrm>
            <a:off x="5761038" y="6161088"/>
            <a:ext cx="1566862" cy="392112"/>
          </a:xfrm>
          <a:prstGeom prst="rect">
            <a:avLst/>
          </a:prstGeom>
          <a:noFill/>
          <a:ln>
            <a:noFill/>
          </a:ln>
        </p:spPr>
      </p:pic>
      <p:pic>
        <p:nvPicPr>
          <p:cNvPr descr="einstein logo.wmf" id="39" name="Google Shape;39;p38"/>
          <p:cNvPicPr preferRelativeResize="0"/>
          <p:nvPr/>
        </p:nvPicPr>
        <p:blipFill rotWithShape="1">
          <a:blip r:embed="rId3">
            <a:alphaModFix/>
          </a:blip>
          <a:srcRect b="0" l="0" r="0" t="0"/>
          <a:stretch/>
        </p:blipFill>
        <p:spPr>
          <a:xfrm>
            <a:off x="7556500" y="6157913"/>
            <a:ext cx="1293813" cy="439737"/>
          </a:xfrm>
          <a:prstGeom prst="rect">
            <a:avLst/>
          </a:prstGeom>
          <a:noFill/>
          <a:ln>
            <a:noFill/>
          </a:ln>
        </p:spPr>
      </p:pic>
      <p:sp>
        <p:nvSpPr>
          <p:cNvPr id="40" name="Google Shape;40;p38"/>
          <p:cNvSpPr txBox="1"/>
          <p:nvPr>
            <p:ph type="title"/>
          </p:nvPr>
        </p:nvSpPr>
        <p:spPr>
          <a:xfrm>
            <a:off x="469900" y="274638"/>
            <a:ext cx="8216900"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4000" u="none" cap="none" strike="noStrike">
                <a:solidFill>
                  <a:srgbClr val="FFFFFF"/>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41" name="Google Shape;41;p38"/>
          <p:cNvSpPr txBox="1"/>
          <p:nvPr>
            <p:ph idx="1" type="body"/>
          </p:nvPr>
        </p:nvSpPr>
        <p:spPr>
          <a:xfrm>
            <a:off x="469900" y="1600200"/>
            <a:ext cx="8216900" cy="4394200"/>
          </a:xfrm>
          <a:prstGeom prst="rect">
            <a:avLst/>
          </a:prstGeom>
          <a:noFill/>
          <a:ln>
            <a:noFill/>
          </a:ln>
        </p:spPr>
        <p:txBody>
          <a:bodyPr anchorCtr="0" anchor="t" bIns="45700" lIns="91425" spcFirstLastPara="1" rIns="91425" wrap="square" tIns="45700">
            <a:noAutofit/>
          </a:bodyPr>
          <a:lstStyle>
            <a:lvl1pPr indent="-393700" lvl="0" marL="4572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1pPr>
            <a:lvl2pPr indent="-393700" lvl="1" marL="9144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2pPr>
            <a:lvl3pPr indent="-393700" lvl="2" marL="13716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3pPr>
            <a:lvl4pPr indent="-393700" lvl="3" marL="18288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4pPr>
            <a:lvl5pPr indent="-393700" lvl="4" marL="2286000" marR="0" rtl="0" algn="l">
              <a:spcBef>
                <a:spcPts val="520"/>
              </a:spcBef>
              <a:spcAft>
                <a:spcPts val="0"/>
              </a:spcAft>
              <a:buClr>
                <a:srgbClr val="5797A9"/>
              </a:buClr>
              <a:buSzPts val="2600"/>
              <a:buFont typeface="Arial"/>
              <a:buChar char="»"/>
              <a:defRPr b="0" i="0" sz="2600" u="none" cap="none" strike="noStrike">
                <a:solidFill>
                  <a:srgbClr val="FFFFFF"/>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3" name="Shape 343"/>
        <p:cNvGrpSpPr/>
        <p:nvPr/>
      </p:nvGrpSpPr>
      <p:grpSpPr>
        <a:xfrm>
          <a:off x="0" y="0"/>
          <a:ext cx="0" cy="0"/>
          <a:chOff x="0" y="0"/>
          <a:chExt cx="0" cy="0"/>
        </a:xfrm>
      </p:grpSpPr>
      <p:sp>
        <p:nvSpPr>
          <p:cNvPr id="344" name="Google Shape;344;p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5" name="Google Shape;345;p6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6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7" name="Shape 347"/>
        <p:cNvGrpSpPr/>
        <p:nvPr/>
      </p:nvGrpSpPr>
      <p:grpSpPr>
        <a:xfrm>
          <a:off x="0" y="0"/>
          <a:ext cx="0" cy="0"/>
          <a:chOff x="0" y="0"/>
          <a:chExt cx="0" cy="0"/>
        </a:xfrm>
      </p:grpSpPr>
      <p:sp>
        <p:nvSpPr>
          <p:cNvPr id="348" name="Google Shape;348;p7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49" name="Google Shape;349;p7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50" name="Google Shape;350;p7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51" name="Google Shape;351;p7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2" name="Google Shape;352;p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7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4" name="Shape 354"/>
        <p:cNvGrpSpPr/>
        <p:nvPr/>
      </p:nvGrpSpPr>
      <p:grpSpPr>
        <a:xfrm>
          <a:off x="0" y="0"/>
          <a:ext cx="0" cy="0"/>
          <a:chOff x="0" y="0"/>
          <a:chExt cx="0" cy="0"/>
        </a:xfrm>
      </p:grpSpPr>
      <p:sp>
        <p:nvSpPr>
          <p:cNvPr id="355" name="Google Shape;355;p7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56" name="Google Shape;356;p71"/>
          <p:cNvSpPr/>
          <p:nvPr>
            <p:ph idx="2" type="pic"/>
          </p:nvPr>
        </p:nvSpPr>
        <p:spPr>
          <a:xfrm>
            <a:off x="1792288" y="612775"/>
            <a:ext cx="5486400" cy="4114800"/>
          </a:xfrm>
          <a:prstGeom prst="rect">
            <a:avLst/>
          </a:prstGeom>
          <a:noFill/>
          <a:ln>
            <a:noFill/>
          </a:ln>
        </p:spPr>
      </p:sp>
      <p:sp>
        <p:nvSpPr>
          <p:cNvPr id="357" name="Google Shape;357;p7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58" name="Google Shape;358;p7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7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1" name="Shape 361"/>
        <p:cNvGrpSpPr/>
        <p:nvPr/>
      </p:nvGrpSpPr>
      <p:grpSpPr>
        <a:xfrm>
          <a:off x="0" y="0"/>
          <a:ext cx="0" cy="0"/>
          <a:chOff x="0" y="0"/>
          <a:chExt cx="0" cy="0"/>
        </a:xfrm>
      </p:grpSpPr>
      <p:sp>
        <p:nvSpPr>
          <p:cNvPr id="362" name="Google Shape;362;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3" name="Google Shape;363;p7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64" name="Google Shape;364;p7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7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7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7" name="Shape 367"/>
        <p:cNvGrpSpPr/>
        <p:nvPr/>
      </p:nvGrpSpPr>
      <p:grpSpPr>
        <a:xfrm>
          <a:off x="0" y="0"/>
          <a:ext cx="0" cy="0"/>
          <a:chOff x="0" y="0"/>
          <a:chExt cx="0" cy="0"/>
        </a:xfrm>
      </p:grpSpPr>
      <p:sp>
        <p:nvSpPr>
          <p:cNvPr id="368" name="Google Shape;368;p7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9" name="Google Shape;369;p7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70" name="Google Shape;370;p7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7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7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9" name="Shape 379"/>
        <p:cNvGrpSpPr/>
        <p:nvPr/>
      </p:nvGrpSpPr>
      <p:grpSpPr>
        <a:xfrm>
          <a:off x="0" y="0"/>
          <a:ext cx="0" cy="0"/>
          <a:chOff x="0" y="0"/>
          <a:chExt cx="0" cy="0"/>
        </a:xfrm>
      </p:grpSpPr>
      <p:sp>
        <p:nvSpPr>
          <p:cNvPr id="380" name="Google Shape;380;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1" name="Google Shape;381;p5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82" name="Google Shape;382;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3" name="Google Shape;383;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5" name="Shape 385"/>
        <p:cNvGrpSpPr/>
        <p:nvPr/>
      </p:nvGrpSpPr>
      <p:grpSpPr>
        <a:xfrm>
          <a:off x="0" y="0"/>
          <a:ext cx="0" cy="0"/>
          <a:chOff x="0" y="0"/>
          <a:chExt cx="0" cy="0"/>
        </a:xfrm>
      </p:grpSpPr>
      <p:sp>
        <p:nvSpPr>
          <p:cNvPr id="386" name="Google Shape;386;p5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7" name="Google Shape;387;p5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388" name="Google Shape;388;p5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9" name="Google Shape;389;p5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5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1" name="Shape 391"/>
        <p:cNvGrpSpPr/>
        <p:nvPr/>
      </p:nvGrpSpPr>
      <p:grpSpPr>
        <a:xfrm>
          <a:off x="0" y="0"/>
          <a:ext cx="0" cy="0"/>
          <a:chOff x="0" y="0"/>
          <a:chExt cx="0" cy="0"/>
        </a:xfrm>
      </p:grpSpPr>
      <p:sp>
        <p:nvSpPr>
          <p:cNvPr id="392" name="Google Shape;392;p5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3" name="Google Shape;393;p5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4" name="Google Shape;394;p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5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p5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7" name="Shape 397"/>
        <p:cNvGrpSpPr/>
        <p:nvPr/>
      </p:nvGrpSpPr>
      <p:grpSpPr>
        <a:xfrm>
          <a:off x="0" y="0"/>
          <a:ext cx="0" cy="0"/>
          <a:chOff x="0" y="0"/>
          <a:chExt cx="0" cy="0"/>
        </a:xfrm>
      </p:grpSpPr>
      <p:sp>
        <p:nvSpPr>
          <p:cNvPr id="398" name="Google Shape;398;p5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9" name="Google Shape;399;p5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0" name="Google Shape;400;p5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1" name="Google Shape;401;p5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3" name="Google Shape;403;p5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4" name="Shape 404"/>
        <p:cNvGrpSpPr/>
        <p:nvPr/>
      </p:nvGrpSpPr>
      <p:grpSpPr>
        <a:xfrm>
          <a:off x="0" y="0"/>
          <a:ext cx="0" cy="0"/>
          <a:chOff x="0" y="0"/>
          <a:chExt cx="0" cy="0"/>
        </a:xfrm>
      </p:grpSpPr>
      <p:sp>
        <p:nvSpPr>
          <p:cNvPr id="405" name="Google Shape;405;p5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6" name="Google Shape;406;p5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07" name="Google Shape;407;p5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08" name="Google Shape;408;p5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09" name="Google Shape;409;p5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10" name="Google Shape;410;p5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5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42" name="Shape 42"/>
        <p:cNvGrpSpPr/>
        <p:nvPr/>
      </p:nvGrpSpPr>
      <p:grpSpPr>
        <a:xfrm>
          <a:off x="0" y="0"/>
          <a:ext cx="0" cy="0"/>
          <a:chOff x="0" y="0"/>
          <a:chExt cx="0" cy="0"/>
        </a:xfrm>
      </p:grpSpPr>
      <p:pic>
        <p:nvPicPr>
          <p:cNvPr descr="87569960.jpg" id="43" name="Google Shape;43;p41"/>
          <p:cNvPicPr preferRelativeResize="0"/>
          <p:nvPr/>
        </p:nvPicPr>
        <p:blipFill rotWithShape="1">
          <a:blip r:embed="rId2">
            <a:alphaModFix/>
          </a:blip>
          <a:srcRect b="0" l="24379" r="0" t="0"/>
          <a:stretch/>
        </p:blipFill>
        <p:spPr>
          <a:xfrm>
            <a:off x="-25400" y="0"/>
            <a:ext cx="2640013" cy="5245100"/>
          </a:xfrm>
          <a:prstGeom prst="rect">
            <a:avLst/>
          </a:prstGeom>
          <a:noFill/>
          <a:ln>
            <a:noFill/>
          </a:ln>
        </p:spPr>
      </p:pic>
      <p:pic>
        <p:nvPicPr>
          <p:cNvPr descr="Monte PPT Shape.png" id="44" name="Google Shape;44;p41"/>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45" name="Google Shape;45;p41"/>
          <p:cNvSpPr/>
          <p:nvPr/>
        </p:nvSpPr>
        <p:spPr>
          <a:xfrm>
            <a:off x="-20638" y="4678363"/>
            <a:ext cx="2535238" cy="2184400"/>
          </a:xfrm>
          <a:custGeom>
            <a:rect b="b" l="l" r="r" t="t"/>
            <a:pathLst>
              <a:path extrusionOk="0" h="2184399" w="2535770">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6" name="Google Shape;46;p41"/>
          <p:cNvSpPr/>
          <p:nvPr/>
        </p:nvSpPr>
        <p:spPr>
          <a:xfrm flipH="1">
            <a:off x="2599267" y="2053167"/>
            <a:ext cx="6544733" cy="4804833"/>
          </a:xfrm>
          <a:custGeom>
            <a:rect b="b" l="l" r="r" t="t"/>
            <a:pathLst>
              <a:path extrusionOk="0" h="4804833" w="6544733">
                <a:moveTo>
                  <a:pt x="0" y="4233"/>
                </a:moveTo>
                <a:lnTo>
                  <a:pt x="6112917" y="4233"/>
                </a:lnTo>
                <a:cubicBezTo>
                  <a:pt x="6504009" y="0"/>
                  <a:pt x="6544733" y="23790"/>
                  <a:pt x="6544733" y="397949"/>
                </a:cubicBezTo>
                <a:lnTo>
                  <a:pt x="6544733" y="4804833"/>
                </a:lnTo>
                <a:lnTo>
                  <a:pt x="0" y="4804833"/>
                </a:lnTo>
                <a:lnTo>
                  <a:pt x="0" y="4233"/>
                </a:lnTo>
                <a:close/>
              </a:path>
            </a:pathLst>
          </a:custGeom>
          <a:gradFill>
            <a:gsLst>
              <a:gs pos="0">
                <a:schemeClr val="dk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monte logo.wmf" id="47" name="Google Shape;47;p41"/>
          <p:cNvPicPr preferRelativeResize="0"/>
          <p:nvPr/>
        </p:nvPicPr>
        <p:blipFill rotWithShape="1">
          <a:blip r:embed="rId4">
            <a:alphaModFix/>
          </a:blip>
          <a:srcRect b="0" l="0" r="0" t="0"/>
          <a:stretch/>
        </p:blipFill>
        <p:spPr>
          <a:xfrm>
            <a:off x="3124200" y="771525"/>
            <a:ext cx="2362200" cy="588963"/>
          </a:xfrm>
          <a:prstGeom prst="rect">
            <a:avLst/>
          </a:prstGeom>
          <a:noFill/>
          <a:ln>
            <a:noFill/>
          </a:ln>
        </p:spPr>
      </p:pic>
      <p:pic>
        <p:nvPicPr>
          <p:cNvPr descr="einstein logo.wmf" id="48" name="Google Shape;48;p41"/>
          <p:cNvPicPr preferRelativeResize="0"/>
          <p:nvPr/>
        </p:nvPicPr>
        <p:blipFill rotWithShape="1">
          <a:blip r:embed="rId5">
            <a:alphaModFix/>
          </a:blip>
          <a:srcRect b="0" l="0" r="0" t="0"/>
          <a:stretch/>
        </p:blipFill>
        <p:spPr>
          <a:xfrm>
            <a:off x="5792788" y="735013"/>
            <a:ext cx="1978025" cy="663575"/>
          </a:xfrm>
          <a:prstGeom prst="rect">
            <a:avLst/>
          </a:prstGeom>
          <a:noFill/>
          <a:ln>
            <a:noFill/>
          </a:ln>
        </p:spPr>
      </p:pic>
      <p:sp>
        <p:nvSpPr>
          <p:cNvPr id="49" name="Google Shape;49;p41"/>
          <p:cNvSpPr txBox="1"/>
          <p:nvPr>
            <p:ph type="ctrTitle"/>
          </p:nvPr>
        </p:nvSpPr>
        <p:spPr>
          <a:xfrm>
            <a:off x="3115580" y="2687805"/>
            <a:ext cx="5342620" cy="147002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50" name="Google Shape;50;p41"/>
          <p:cNvSpPr txBox="1"/>
          <p:nvPr>
            <p:ph idx="1" type="subTitle"/>
          </p:nvPr>
        </p:nvSpPr>
        <p:spPr>
          <a:xfrm>
            <a:off x="3115580" y="4461678"/>
            <a:ext cx="4656820" cy="1875622"/>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1pPr>
            <a:lvl2pPr lvl="1"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2pPr>
            <a:lvl3pPr lvl="2"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3pPr>
            <a:lvl4pPr lvl="3"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4pPr>
            <a:lvl5pPr lvl="4"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3" name="Shape 413"/>
        <p:cNvGrpSpPr/>
        <p:nvPr/>
      </p:nvGrpSpPr>
      <p:grpSpPr>
        <a:xfrm>
          <a:off x="0" y="0"/>
          <a:ext cx="0" cy="0"/>
          <a:chOff x="0" y="0"/>
          <a:chExt cx="0" cy="0"/>
        </a:xfrm>
      </p:grpSpPr>
      <p:sp>
        <p:nvSpPr>
          <p:cNvPr id="414" name="Google Shape;414;p5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15" name="Google Shape;415;p5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5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5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8" name="Shape 418"/>
        <p:cNvGrpSpPr/>
        <p:nvPr/>
      </p:nvGrpSpPr>
      <p:grpSpPr>
        <a:xfrm>
          <a:off x="0" y="0"/>
          <a:ext cx="0" cy="0"/>
          <a:chOff x="0" y="0"/>
          <a:chExt cx="0" cy="0"/>
        </a:xfrm>
      </p:grpSpPr>
      <p:sp>
        <p:nvSpPr>
          <p:cNvPr id="419" name="Google Shape;419;p5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5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5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2" name="Shape 422"/>
        <p:cNvGrpSpPr/>
        <p:nvPr/>
      </p:nvGrpSpPr>
      <p:grpSpPr>
        <a:xfrm>
          <a:off x="0" y="0"/>
          <a:ext cx="0" cy="0"/>
          <a:chOff x="0" y="0"/>
          <a:chExt cx="0" cy="0"/>
        </a:xfrm>
      </p:grpSpPr>
      <p:sp>
        <p:nvSpPr>
          <p:cNvPr id="423" name="Google Shape;423;p6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4" name="Google Shape;424;p6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425" name="Google Shape;425;p6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26" name="Google Shape;426;p6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7" name="Google Shape;427;p6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8" name="Google Shape;428;p6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29" name="Shape 429"/>
        <p:cNvGrpSpPr/>
        <p:nvPr/>
      </p:nvGrpSpPr>
      <p:grpSpPr>
        <a:xfrm>
          <a:off x="0" y="0"/>
          <a:ext cx="0" cy="0"/>
          <a:chOff x="0" y="0"/>
          <a:chExt cx="0" cy="0"/>
        </a:xfrm>
      </p:grpSpPr>
      <p:sp>
        <p:nvSpPr>
          <p:cNvPr id="430" name="Google Shape;430;p6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1" name="Google Shape;431;p61"/>
          <p:cNvSpPr/>
          <p:nvPr>
            <p:ph idx="2" type="pic"/>
          </p:nvPr>
        </p:nvSpPr>
        <p:spPr>
          <a:xfrm>
            <a:off x="1792288" y="612775"/>
            <a:ext cx="5486400" cy="4114800"/>
          </a:xfrm>
          <a:prstGeom prst="rect">
            <a:avLst/>
          </a:prstGeom>
          <a:noFill/>
          <a:ln>
            <a:noFill/>
          </a:ln>
        </p:spPr>
      </p:sp>
      <p:sp>
        <p:nvSpPr>
          <p:cNvPr id="432" name="Google Shape;432;p6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33" name="Google Shape;433;p6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4" name="Google Shape;434;p6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5" name="Google Shape;435;p6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36" name="Shape 436"/>
        <p:cNvGrpSpPr/>
        <p:nvPr/>
      </p:nvGrpSpPr>
      <p:grpSpPr>
        <a:xfrm>
          <a:off x="0" y="0"/>
          <a:ext cx="0" cy="0"/>
          <a:chOff x="0" y="0"/>
          <a:chExt cx="0" cy="0"/>
        </a:xfrm>
      </p:grpSpPr>
      <p:sp>
        <p:nvSpPr>
          <p:cNvPr id="437" name="Google Shape;437;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8" name="Google Shape;438;p6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9" name="Google Shape;439;p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0" name="Google Shape;440;p6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1" name="Google Shape;441;p6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42" name="Shape 442"/>
        <p:cNvGrpSpPr/>
        <p:nvPr/>
      </p:nvGrpSpPr>
      <p:grpSpPr>
        <a:xfrm>
          <a:off x="0" y="0"/>
          <a:ext cx="0" cy="0"/>
          <a:chOff x="0" y="0"/>
          <a:chExt cx="0" cy="0"/>
        </a:xfrm>
      </p:grpSpPr>
      <p:sp>
        <p:nvSpPr>
          <p:cNvPr id="443" name="Google Shape;443;p6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4" name="Google Shape;444;p6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45" name="Google Shape;445;p6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6" name="Google Shape;446;p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7" name="Google Shape;447;p6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200">
                <a:solidFill>
                  <a:srgbClr val="888888"/>
                </a:solidFill>
                <a:latin typeface="Calibri"/>
                <a:ea typeface="Calibri"/>
                <a:cs typeface="Calibri"/>
                <a:sym typeface="Calibri"/>
              </a:defRPr>
            </a:lvl1pPr>
            <a:lvl2pPr indent="0" lvl="1" marL="0" marR="0" algn="r">
              <a:spcBef>
                <a:spcPts val="0"/>
              </a:spcBef>
              <a:spcAft>
                <a:spcPts val="0"/>
              </a:spcAft>
              <a:buNone/>
              <a:defRPr sz="1200">
                <a:solidFill>
                  <a:srgbClr val="888888"/>
                </a:solidFill>
                <a:latin typeface="Calibri"/>
                <a:ea typeface="Calibri"/>
                <a:cs typeface="Calibri"/>
                <a:sym typeface="Calibri"/>
              </a:defRPr>
            </a:lvl2pPr>
            <a:lvl3pPr indent="0" lvl="2" marL="0" marR="0" algn="r">
              <a:spcBef>
                <a:spcPts val="0"/>
              </a:spcBef>
              <a:spcAft>
                <a:spcPts val="0"/>
              </a:spcAft>
              <a:buNone/>
              <a:defRPr sz="1200">
                <a:solidFill>
                  <a:srgbClr val="888888"/>
                </a:solidFill>
                <a:latin typeface="Calibri"/>
                <a:ea typeface="Calibri"/>
                <a:cs typeface="Calibri"/>
                <a:sym typeface="Calibri"/>
              </a:defRPr>
            </a:lvl3pPr>
            <a:lvl4pPr indent="0" lvl="3" marL="0" marR="0" algn="r">
              <a:spcBef>
                <a:spcPts val="0"/>
              </a:spcBef>
              <a:spcAft>
                <a:spcPts val="0"/>
              </a:spcAft>
              <a:buNone/>
              <a:defRPr sz="1200">
                <a:solidFill>
                  <a:srgbClr val="888888"/>
                </a:solidFill>
                <a:latin typeface="Calibri"/>
                <a:ea typeface="Calibri"/>
                <a:cs typeface="Calibri"/>
                <a:sym typeface="Calibri"/>
              </a:defRPr>
            </a:lvl4pPr>
            <a:lvl5pPr indent="0" lvl="4" marL="0" marR="0" algn="r">
              <a:spcBef>
                <a:spcPts val="0"/>
              </a:spcBef>
              <a:spcAft>
                <a:spcPts val="0"/>
              </a:spcAft>
              <a:buNone/>
              <a:defRPr sz="1200">
                <a:solidFill>
                  <a:srgbClr val="888888"/>
                </a:solidFill>
                <a:latin typeface="Calibri"/>
                <a:ea typeface="Calibri"/>
                <a:cs typeface="Calibri"/>
                <a:sym typeface="Calibri"/>
              </a:defRPr>
            </a:lvl5pPr>
            <a:lvl6pPr indent="0" lvl="5" marL="0" marR="0" algn="r">
              <a:spcBef>
                <a:spcPts val="0"/>
              </a:spcBef>
              <a:spcAft>
                <a:spcPts val="0"/>
              </a:spcAft>
              <a:buNone/>
              <a:defRPr sz="1200">
                <a:solidFill>
                  <a:srgbClr val="888888"/>
                </a:solidFill>
                <a:latin typeface="Calibri"/>
                <a:ea typeface="Calibri"/>
                <a:cs typeface="Calibri"/>
                <a:sym typeface="Calibri"/>
              </a:defRPr>
            </a:lvl6pPr>
            <a:lvl7pPr indent="0" lvl="6" marL="0" marR="0" algn="r">
              <a:spcBef>
                <a:spcPts val="0"/>
              </a:spcBef>
              <a:spcAft>
                <a:spcPts val="0"/>
              </a:spcAft>
              <a:buNone/>
              <a:defRPr sz="1200">
                <a:solidFill>
                  <a:srgbClr val="888888"/>
                </a:solidFill>
                <a:latin typeface="Calibri"/>
                <a:ea typeface="Calibri"/>
                <a:cs typeface="Calibri"/>
                <a:sym typeface="Calibri"/>
              </a:defRPr>
            </a:lvl7pPr>
            <a:lvl8pPr indent="0" lvl="7" marL="0" marR="0" algn="r">
              <a:spcBef>
                <a:spcPts val="0"/>
              </a:spcBef>
              <a:spcAft>
                <a:spcPts val="0"/>
              </a:spcAft>
              <a:buNone/>
              <a:defRPr sz="1200">
                <a:solidFill>
                  <a:srgbClr val="888888"/>
                </a:solidFill>
                <a:latin typeface="Calibri"/>
                <a:ea typeface="Calibri"/>
                <a:cs typeface="Calibri"/>
                <a:sym typeface="Calibri"/>
              </a:defRPr>
            </a:lvl8pPr>
            <a:lvl9pPr indent="0" lvl="8" marL="0" marR="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51" name="Shape 51"/>
        <p:cNvGrpSpPr/>
        <p:nvPr/>
      </p:nvGrpSpPr>
      <p:grpSpPr>
        <a:xfrm>
          <a:off x="0" y="0"/>
          <a:ext cx="0" cy="0"/>
          <a:chOff x="0" y="0"/>
          <a:chExt cx="0" cy="0"/>
        </a:xfrm>
      </p:grpSpPr>
      <p:pic>
        <p:nvPicPr>
          <p:cNvPr descr="Einstein_ResearchLab_188.JPG" id="52" name="Google Shape;52;p46"/>
          <p:cNvPicPr preferRelativeResize="0"/>
          <p:nvPr/>
        </p:nvPicPr>
        <p:blipFill rotWithShape="1">
          <a:blip r:embed="rId2">
            <a:alphaModFix/>
          </a:blip>
          <a:srcRect b="0" l="5898" r="19287" t="0"/>
          <a:stretch/>
        </p:blipFill>
        <p:spPr>
          <a:xfrm>
            <a:off x="-25400" y="0"/>
            <a:ext cx="2578100" cy="5168900"/>
          </a:xfrm>
          <a:prstGeom prst="rect">
            <a:avLst/>
          </a:prstGeom>
          <a:noFill/>
          <a:ln>
            <a:noFill/>
          </a:ln>
        </p:spPr>
      </p:pic>
      <p:pic>
        <p:nvPicPr>
          <p:cNvPr descr="Monte PPT Shape.png" id="53" name="Google Shape;53;p4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54" name="Google Shape;54;p46"/>
          <p:cNvSpPr/>
          <p:nvPr/>
        </p:nvSpPr>
        <p:spPr>
          <a:xfrm>
            <a:off x="-20638" y="4678363"/>
            <a:ext cx="2535238" cy="2184400"/>
          </a:xfrm>
          <a:custGeom>
            <a:rect b="b" l="l" r="r" t="t"/>
            <a:pathLst>
              <a:path extrusionOk="0" h="2184399" w="2535770">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55" name="Google Shape;55;p46"/>
          <p:cNvSpPr/>
          <p:nvPr/>
        </p:nvSpPr>
        <p:spPr>
          <a:xfrm flipH="1">
            <a:off x="2599267" y="2053167"/>
            <a:ext cx="6544733" cy="4804833"/>
          </a:xfrm>
          <a:custGeom>
            <a:rect b="b" l="l" r="r" t="t"/>
            <a:pathLst>
              <a:path extrusionOk="0" h="4804833" w="6544733">
                <a:moveTo>
                  <a:pt x="0" y="4233"/>
                </a:moveTo>
                <a:lnTo>
                  <a:pt x="6112917" y="4233"/>
                </a:lnTo>
                <a:cubicBezTo>
                  <a:pt x="6504009" y="0"/>
                  <a:pt x="6544733" y="23790"/>
                  <a:pt x="6544733" y="397949"/>
                </a:cubicBezTo>
                <a:lnTo>
                  <a:pt x="6544733" y="4804833"/>
                </a:lnTo>
                <a:lnTo>
                  <a:pt x="0" y="4804833"/>
                </a:lnTo>
                <a:lnTo>
                  <a:pt x="0" y="4233"/>
                </a:lnTo>
                <a:close/>
              </a:path>
            </a:pathLst>
          </a:custGeom>
          <a:gradFill>
            <a:gsLst>
              <a:gs pos="0">
                <a:schemeClr val="dk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monte logo.wmf" id="56" name="Google Shape;56;p46"/>
          <p:cNvPicPr preferRelativeResize="0"/>
          <p:nvPr/>
        </p:nvPicPr>
        <p:blipFill rotWithShape="1">
          <a:blip r:embed="rId4">
            <a:alphaModFix/>
          </a:blip>
          <a:srcRect b="0" l="0" r="0" t="0"/>
          <a:stretch/>
        </p:blipFill>
        <p:spPr>
          <a:xfrm>
            <a:off x="3124200" y="771525"/>
            <a:ext cx="2362200" cy="588963"/>
          </a:xfrm>
          <a:prstGeom prst="rect">
            <a:avLst/>
          </a:prstGeom>
          <a:noFill/>
          <a:ln>
            <a:noFill/>
          </a:ln>
        </p:spPr>
      </p:pic>
      <p:pic>
        <p:nvPicPr>
          <p:cNvPr descr="einstein logo.wmf" id="57" name="Google Shape;57;p46"/>
          <p:cNvPicPr preferRelativeResize="0"/>
          <p:nvPr/>
        </p:nvPicPr>
        <p:blipFill rotWithShape="1">
          <a:blip r:embed="rId5">
            <a:alphaModFix/>
          </a:blip>
          <a:srcRect b="0" l="0" r="0" t="0"/>
          <a:stretch/>
        </p:blipFill>
        <p:spPr>
          <a:xfrm>
            <a:off x="5792788" y="735013"/>
            <a:ext cx="1978025" cy="663575"/>
          </a:xfrm>
          <a:prstGeom prst="rect">
            <a:avLst/>
          </a:prstGeom>
          <a:noFill/>
          <a:ln>
            <a:noFill/>
          </a:ln>
        </p:spPr>
      </p:pic>
      <p:sp>
        <p:nvSpPr>
          <p:cNvPr id="58" name="Google Shape;58;p46"/>
          <p:cNvSpPr txBox="1"/>
          <p:nvPr>
            <p:ph type="ctrTitle"/>
          </p:nvPr>
        </p:nvSpPr>
        <p:spPr>
          <a:xfrm>
            <a:off x="3115580" y="2687805"/>
            <a:ext cx="5342620" cy="147002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59" name="Google Shape;59;p46"/>
          <p:cNvSpPr txBox="1"/>
          <p:nvPr>
            <p:ph idx="1" type="subTitle"/>
          </p:nvPr>
        </p:nvSpPr>
        <p:spPr>
          <a:xfrm>
            <a:off x="3115580" y="4461678"/>
            <a:ext cx="4656820" cy="1875622"/>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chemeClr val="lt1"/>
              </a:buClr>
              <a:buSzPts val="2000"/>
              <a:buFont typeface="Arial"/>
              <a:buNone/>
              <a:defRPr b="1" i="0" sz="2000">
                <a:solidFill>
                  <a:schemeClr val="lt1"/>
                </a:solidFill>
                <a:latin typeface="Arial"/>
                <a:ea typeface="Arial"/>
                <a:cs typeface="Arial"/>
                <a:sym typeface="Arial"/>
              </a:defRPr>
            </a:lvl1pPr>
            <a:lvl2pPr lvl="1"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2pPr>
            <a:lvl3pPr lvl="2"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3pPr>
            <a:lvl4pPr lvl="3"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4pPr>
            <a:lvl5pPr lvl="4"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showMasterSp="0">
  <p:cSld name="8_Title Slide">
    <p:spTree>
      <p:nvGrpSpPr>
        <p:cNvPr id="60" name="Shape 60"/>
        <p:cNvGrpSpPr/>
        <p:nvPr/>
      </p:nvGrpSpPr>
      <p:grpSpPr>
        <a:xfrm>
          <a:off x="0" y="0"/>
          <a:ext cx="0" cy="0"/>
          <a:chOff x="0" y="0"/>
          <a:chExt cx="0" cy="0"/>
        </a:xfrm>
      </p:grpSpPr>
      <p:pic>
        <p:nvPicPr>
          <p:cNvPr descr="IMG_0036.JPG" id="61" name="Google Shape;61;p47"/>
          <p:cNvPicPr preferRelativeResize="0"/>
          <p:nvPr/>
        </p:nvPicPr>
        <p:blipFill rotWithShape="1">
          <a:blip r:embed="rId2">
            <a:alphaModFix/>
          </a:blip>
          <a:srcRect b="0" l="0" r="0" t="0"/>
          <a:stretch/>
        </p:blipFill>
        <p:spPr>
          <a:xfrm>
            <a:off x="-25400" y="0"/>
            <a:ext cx="4378325" cy="5283200"/>
          </a:xfrm>
          <a:prstGeom prst="rect">
            <a:avLst/>
          </a:prstGeom>
          <a:noFill/>
          <a:ln>
            <a:noFill/>
          </a:ln>
        </p:spPr>
      </p:pic>
      <p:pic>
        <p:nvPicPr>
          <p:cNvPr descr="Monte PPT Shape.png" id="62" name="Google Shape;62;p4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63" name="Google Shape;63;p47"/>
          <p:cNvSpPr/>
          <p:nvPr/>
        </p:nvSpPr>
        <p:spPr>
          <a:xfrm>
            <a:off x="-20638" y="4678363"/>
            <a:ext cx="2535238" cy="2184400"/>
          </a:xfrm>
          <a:custGeom>
            <a:rect b="b" l="l" r="r" t="t"/>
            <a:pathLst>
              <a:path extrusionOk="0" h="2184399" w="2535770">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4" name="Google Shape;64;p47"/>
          <p:cNvSpPr/>
          <p:nvPr/>
        </p:nvSpPr>
        <p:spPr>
          <a:xfrm flipH="1">
            <a:off x="2599267" y="2053167"/>
            <a:ext cx="6544733" cy="4804833"/>
          </a:xfrm>
          <a:custGeom>
            <a:rect b="b" l="l" r="r" t="t"/>
            <a:pathLst>
              <a:path extrusionOk="0" h="4804833" w="6544733">
                <a:moveTo>
                  <a:pt x="0" y="4233"/>
                </a:moveTo>
                <a:lnTo>
                  <a:pt x="6112917" y="4233"/>
                </a:lnTo>
                <a:cubicBezTo>
                  <a:pt x="6504009" y="0"/>
                  <a:pt x="6544733" y="23790"/>
                  <a:pt x="6544733" y="397949"/>
                </a:cubicBezTo>
                <a:lnTo>
                  <a:pt x="6544733" y="4804833"/>
                </a:lnTo>
                <a:lnTo>
                  <a:pt x="0" y="4804833"/>
                </a:lnTo>
                <a:lnTo>
                  <a:pt x="0" y="4233"/>
                </a:lnTo>
                <a:close/>
              </a:path>
            </a:pathLst>
          </a:custGeom>
          <a:gradFill>
            <a:gsLst>
              <a:gs pos="0">
                <a:schemeClr val="dk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monte logo.wmf" id="65" name="Google Shape;65;p47"/>
          <p:cNvPicPr preferRelativeResize="0"/>
          <p:nvPr/>
        </p:nvPicPr>
        <p:blipFill rotWithShape="1">
          <a:blip r:embed="rId4">
            <a:alphaModFix/>
          </a:blip>
          <a:srcRect b="0" l="0" r="0" t="0"/>
          <a:stretch/>
        </p:blipFill>
        <p:spPr>
          <a:xfrm>
            <a:off x="3124200" y="771525"/>
            <a:ext cx="2362200" cy="588963"/>
          </a:xfrm>
          <a:prstGeom prst="rect">
            <a:avLst/>
          </a:prstGeom>
          <a:noFill/>
          <a:ln>
            <a:noFill/>
          </a:ln>
        </p:spPr>
      </p:pic>
      <p:pic>
        <p:nvPicPr>
          <p:cNvPr descr="einstein logo.wmf" id="66" name="Google Shape;66;p47"/>
          <p:cNvPicPr preferRelativeResize="0"/>
          <p:nvPr/>
        </p:nvPicPr>
        <p:blipFill rotWithShape="1">
          <a:blip r:embed="rId5">
            <a:alphaModFix/>
          </a:blip>
          <a:srcRect b="0" l="0" r="0" t="0"/>
          <a:stretch/>
        </p:blipFill>
        <p:spPr>
          <a:xfrm>
            <a:off x="5792788" y="735013"/>
            <a:ext cx="1978025" cy="663575"/>
          </a:xfrm>
          <a:prstGeom prst="rect">
            <a:avLst/>
          </a:prstGeom>
          <a:noFill/>
          <a:ln>
            <a:noFill/>
          </a:ln>
        </p:spPr>
      </p:pic>
      <p:sp>
        <p:nvSpPr>
          <p:cNvPr id="67" name="Google Shape;67;p47"/>
          <p:cNvSpPr txBox="1"/>
          <p:nvPr>
            <p:ph type="ctrTitle"/>
          </p:nvPr>
        </p:nvSpPr>
        <p:spPr>
          <a:xfrm>
            <a:off x="3115580" y="2687805"/>
            <a:ext cx="5342620" cy="147002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68" name="Google Shape;68;p47"/>
          <p:cNvSpPr txBox="1"/>
          <p:nvPr>
            <p:ph idx="1" type="subTitle"/>
          </p:nvPr>
        </p:nvSpPr>
        <p:spPr>
          <a:xfrm>
            <a:off x="3115580" y="4461678"/>
            <a:ext cx="4656820" cy="1875622"/>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chemeClr val="lt1"/>
              </a:buClr>
              <a:buSzPts val="2000"/>
              <a:buFont typeface="Arial"/>
              <a:buNone/>
              <a:defRPr b="1" i="0" sz="2000">
                <a:solidFill>
                  <a:schemeClr val="lt1"/>
                </a:solidFill>
                <a:latin typeface="Arial"/>
                <a:ea typeface="Arial"/>
                <a:cs typeface="Arial"/>
                <a:sym typeface="Arial"/>
              </a:defRPr>
            </a:lvl1pPr>
            <a:lvl2pPr lvl="1"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2pPr>
            <a:lvl3pPr lvl="2"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3pPr>
            <a:lvl4pPr lvl="3"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4pPr>
            <a:lvl5pPr lvl="4"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69" name="Shape 69"/>
        <p:cNvGrpSpPr/>
        <p:nvPr/>
      </p:nvGrpSpPr>
      <p:grpSpPr>
        <a:xfrm>
          <a:off x="0" y="0"/>
          <a:ext cx="0" cy="0"/>
          <a:chOff x="0" y="0"/>
          <a:chExt cx="0" cy="0"/>
        </a:xfrm>
      </p:grpSpPr>
      <p:pic>
        <p:nvPicPr>
          <p:cNvPr descr="Montefiore_cropped.jpg" id="70" name="Google Shape;70;p52"/>
          <p:cNvPicPr preferRelativeResize="0"/>
          <p:nvPr/>
        </p:nvPicPr>
        <p:blipFill rotWithShape="1">
          <a:blip r:embed="rId2">
            <a:alphaModFix/>
          </a:blip>
          <a:srcRect b="13515" l="28896" r="14344" t="7129"/>
          <a:stretch/>
        </p:blipFill>
        <p:spPr>
          <a:xfrm>
            <a:off x="0" y="0"/>
            <a:ext cx="2519363" cy="5605463"/>
          </a:xfrm>
          <a:prstGeom prst="rect">
            <a:avLst/>
          </a:prstGeom>
          <a:noFill/>
          <a:ln>
            <a:noFill/>
          </a:ln>
        </p:spPr>
      </p:pic>
      <p:pic>
        <p:nvPicPr>
          <p:cNvPr descr="Monte PPT Shape.png" id="71" name="Google Shape;71;p5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72" name="Google Shape;72;p52"/>
          <p:cNvSpPr/>
          <p:nvPr/>
        </p:nvSpPr>
        <p:spPr>
          <a:xfrm flipH="1">
            <a:off x="2599267" y="2053167"/>
            <a:ext cx="6544733" cy="4804833"/>
          </a:xfrm>
          <a:custGeom>
            <a:rect b="b" l="l" r="r" t="t"/>
            <a:pathLst>
              <a:path extrusionOk="0" h="4804833" w="6544733">
                <a:moveTo>
                  <a:pt x="0" y="4233"/>
                </a:moveTo>
                <a:lnTo>
                  <a:pt x="6112917" y="4233"/>
                </a:lnTo>
                <a:cubicBezTo>
                  <a:pt x="6504009" y="0"/>
                  <a:pt x="6544733" y="23790"/>
                  <a:pt x="6544733" y="397949"/>
                </a:cubicBezTo>
                <a:lnTo>
                  <a:pt x="6544733" y="4804833"/>
                </a:lnTo>
                <a:lnTo>
                  <a:pt x="0" y="4804833"/>
                </a:lnTo>
                <a:lnTo>
                  <a:pt x="0" y="4233"/>
                </a:lnTo>
                <a:close/>
              </a:path>
            </a:pathLst>
          </a:custGeom>
          <a:gradFill>
            <a:gsLst>
              <a:gs pos="0">
                <a:schemeClr val="dk2"/>
              </a:gs>
              <a:gs pos="100000">
                <a:schemeClr val="accent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73" name="Google Shape;73;p52"/>
          <p:cNvSpPr/>
          <p:nvPr/>
        </p:nvSpPr>
        <p:spPr>
          <a:xfrm>
            <a:off x="-20638" y="4678363"/>
            <a:ext cx="2535238" cy="2184400"/>
          </a:xfrm>
          <a:custGeom>
            <a:rect b="b" l="l" r="r" t="t"/>
            <a:pathLst>
              <a:path extrusionOk="0" h="2184399" w="2535770">
                <a:moveTo>
                  <a:pt x="0" y="557155"/>
                </a:moveTo>
                <a:lnTo>
                  <a:pt x="2181669" y="71966"/>
                </a:lnTo>
                <a:cubicBezTo>
                  <a:pt x="2491532" y="0"/>
                  <a:pt x="2535766" y="56734"/>
                  <a:pt x="2535768" y="215451"/>
                </a:cubicBezTo>
                <a:cubicBezTo>
                  <a:pt x="2535770" y="374168"/>
                  <a:pt x="2535768" y="1510583"/>
                  <a:pt x="2535768" y="2184399"/>
                </a:cubicBezTo>
                <a:lnTo>
                  <a:pt x="4816" y="2184399"/>
                </a:lnTo>
                <a:cubicBezTo>
                  <a:pt x="3211" y="1641984"/>
                  <a:pt x="1605" y="1099570"/>
                  <a:pt x="0" y="557155"/>
                </a:cubicBezTo>
                <a:close/>
              </a:path>
            </a:pathLst>
          </a:custGeom>
          <a:solidFill>
            <a:srgbClr val="00285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descr="monte logo.wmf" id="74" name="Google Shape;74;p52"/>
          <p:cNvPicPr preferRelativeResize="0"/>
          <p:nvPr/>
        </p:nvPicPr>
        <p:blipFill rotWithShape="1">
          <a:blip r:embed="rId4">
            <a:alphaModFix/>
          </a:blip>
          <a:srcRect b="0" l="0" r="0" t="0"/>
          <a:stretch/>
        </p:blipFill>
        <p:spPr>
          <a:xfrm>
            <a:off x="3124200" y="771525"/>
            <a:ext cx="2362200" cy="588963"/>
          </a:xfrm>
          <a:prstGeom prst="rect">
            <a:avLst/>
          </a:prstGeom>
          <a:noFill/>
          <a:ln>
            <a:noFill/>
          </a:ln>
        </p:spPr>
      </p:pic>
      <p:pic>
        <p:nvPicPr>
          <p:cNvPr descr="einstein logo.wmf" id="75" name="Google Shape;75;p52"/>
          <p:cNvPicPr preferRelativeResize="0"/>
          <p:nvPr/>
        </p:nvPicPr>
        <p:blipFill rotWithShape="1">
          <a:blip r:embed="rId5">
            <a:alphaModFix/>
          </a:blip>
          <a:srcRect b="0" l="0" r="0" t="0"/>
          <a:stretch/>
        </p:blipFill>
        <p:spPr>
          <a:xfrm>
            <a:off x="5792788" y="735013"/>
            <a:ext cx="1978025" cy="663575"/>
          </a:xfrm>
          <a:prstGeom prst="rect">
            <a:avLst/>
          </a:prstGeom>
          <a:noFill/>
          <a:ln>
            <a:noFill/>
          </a:ln>
        </p:spPr>
      </p:pic>
      <p:sp>
        <p:nvSpPr>
          <p:cNvPr id="76" name="Google Shape;76;p52"/>
          <p:cNvSpPr txBox="1"/>
          <p:nvPr>
            <p:ph type="ctrTitle"/>
          </p:nvPr>
        </p:nvSpPr>
        <p:spPr>
          <a:xfrm>
            <a:off x="3115580" y="2687805"/>
            <a:ext cx="5342620" cy="1470025"/>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SzPts val="1400"/>
              <a:buNone/>
              <a:defRPr b="0"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4000" u="none" cap="none" strike="noStrike">
                <a:solidFill>
                  <a:schemeClr val="dk2"/>
                </a:solidFill>
                <a:latin typeface="Arial"/>
                <a:ea typeface="Arial"/>
                <a:cs typeface="Arial"/>
                <a:sym typeface="Arial"/>
              </a:defRPr>
            </a:lvl2pPr>
            <a:lvl3pPr lvl="2" marR="0" rtl="0" algn="l">
              <a:spcBef>
                <a:spcPts val="0"/>
              </a:spcBef>
              <a:spcAft>
                <a:spcPts val="0"/>
              </a:spcAft>
              <a:buSzPts val="1400"/>
              <a:buNone/>
              <a:defRPr b="0" i="0" sz="4000" u="none" cap="none" strike="noStrike">
                <a:solidFill>
                  <a:schemeClr val="dk2"/>
                </a:solidFill>
                <a:latin typeface="Arial"/>
                <a:ea typeface="Arial"/>
                <a:cs typeface="Arial"/>
                <a:sym typeface="Arial"/>
              </a:defRPr>
            </a:lvl3pPr>
            <a:lvl4pPr lvl="3" marR="0" rtl="0" algn="l">
              <a:spcBef>
                <a:spcPts val="0"/>
              </a:spcBef>
              <a:spcAft>
                <a:spcPts val="0"/>
              </a:spcAft>
              <a:buSzPts val="1400"/>
              <a:buNone/>
              <a:defRPr b="0" i="0" sz="4000" u="none" cap="none" strike="noStrike">
                <a:solidFill>
                  <a:schemeClr val="dk2"/>
                </a:solidFill>
                <a:latin typeface="Arial"/>
                <a:ea typeface="Arial"/>
                <a:cs typeface="Arial"/>
                <a:sym typeface="Arial"/>
              </a:defRPr>
            </a:lvl4pPr>
            <a:lvl5pPr lvl="4" marR="0" rtl="0" algn="l">
              <a:spcBef>
                <a:spcPts val="0"/>
              </a:spcBef>
              <a:spcAft>
                <a:spcPts val="0"/>
              </a:spcAft>
              <a:buSzPts val="1400"/>
              <a:buNone/>
              <a:defRPr b="0" i="0" sz="4000" u="none" cap="none" strike="noStrike">
                <a:solidFill>
                  <a:schemeClr val="dk2"/>
                </a:solidFill>
                <a:latin typeface="Arial"/>
                <a:ea typeface="Arial"/>
                <a:cs typeface="Arial"/>
                <a:sym typeface="Arial"/>
              </a:defRPr>
            </a:lvl5pPr>
            <a:lvl6pPr lvl="5" marR="0" rtl="0" algn="l">
              <a:spcBef>
                <a:spcPts val="0"/>
              </a:spcBef>
              <a:spcAft>
                <a:spcPts val="0"/>
              </a:spcAft>
              <a:buSzPts val="1400"/>
              <a:buNone/>
              <a:defRPr b="0" i="0" sz="4000" u="none" cap="none" strike="noStrike">
                <a:solidFill>
                  <a:schemeClr val="dk2"/>
                </a:solidFill>
                <a:latin typeface="Arial"/>
                <a:ea typeface="Arial"/>
                <a:cs typeface="Arial"/>
                <a:sym typeface="Arial"/>
              </a:defRPr>
            </a:lvl6pPr>
            <a:lvl7pPr lvl="6" marR="0" rtl="0" algn="l">
              <a:spcBef>
                <a:spcPts val="0"/>
              </a:spcBef>
              <a:spcAft>
                <a:spcPts val="0"/>
              </a:spcAft>
              <a:buSzPts val="1400"/>
              <a:buNone/>
              <a:defRPr b="0" i="0" sz="4000" u="none" cap="none" strike="noStrike">
                <a:solidFill>
                  <a:schemeClr val="dk2"/>
                </a:solidFill>
                <a:latin typeface="Arial"/>
                <a:ea typeface="Arial"/>
                <a:cs typeface="Arial"/>
                <a:sym typeface="Arial"/>
              </a:defRPr>
            </a:lvl7pPr>
            <a:lvl8pPr lvl="7" marR="0" rtl="0" algn="l">
              <a:spcBef>
                <a:spcPts val="0"/>
              </a:spcBef>
              <a:spcAft>
                <a:spcPts val="0"/>
              </a:spcAft>
              <a:buSzPts val="1400"/>
              <a:buNone/>
              <a:defRPr b="0" i="0" sz="4000" u="none" cap="none" strike="noStrike">
                <a:solidFill>
                  <a:schemeClr val="dk2"/>
                </a:solidFill>
                <a:latin typeface="Arial"/>
                <a:ea typeface="Arial"/>
                <a:cs typeface="Arial"/>
                <a:sym typeface="Arial"/>
              </a:defRPr>
            </a:lvl8pPr>
            <a:lvl9pPr lvl="8" marR="0" rtl="0" algn="l">
              <a:spcBef>
                <a:spcPts val="0"/>
              </a:spcBef>
              <a:spcAft>
                <a:spcPts val="0"/>
              </a:spcAft>
              <a:buSzPts val="1400"/>
              <a:buNone/>
              <a:defRPr b="0" i="0" sz="4000" u="none" cap="none" strike="noStrike">
                <a:solidFill>
                  <a:schemeClr val="dk2"/>
                </a:solidFill>
                <a:latin typeface="Arial"/>
                <a:ea typeface="Arial"/>
                <a:cs typeface="Arial"/>
                <a:sym typeface="Arial"/>
              </a:defRPr>
            </a:lvl9pPr>
          </a:lstStyle>
          <a:p/>
        </p:txBody>
      </p:sp>
      <p:sp>
        <p:nvSpPr>
          <p:cNvPr id="77" name="Google Shape;77;p52"/>
          <p:cNvSpPr txBox="1"/>
          <p:nvPr>
            <p:ph idx="1" type="subTitle"/>
          </p:nvPr>
        </p:nvSpPr>
        <p:spPr>
          <a:xfrm>
            <a:off x="3115580" y="4461678"/>
            <a:ext cx="4656820" cy="1875622"/>
          </a:xfrm>
          <a:prstGeom prst="rect">
            <a:avLst/>
          </a:prstGeom>
          <a:noFill/>
          <a:ln>
            <a:noFill/>
          </a:ln>
        </p:spPr>
        <p:txBody>
          <a:bodyPr anchorCtr="0" anchor="t" bIns="45700" lIns="91425" spcFirstLastPara="1" rIns="91425" wrap="square" tIns="45700">
            <a:normAutofit/>
          </a:bodyPr>
          <a:lstStyle>
            <a:lvl1pPr lvl="0" marR="0" rtl="0" algn="l">
              <a:spcBef>
                <a:spcPts val="400"/>
              </a:spcBef>
              <a:spcAft>
                <a:spcPts val="0"/>
              </a:spcAft>
              <a:buClr>
                <a:schemeClr val="lt1"/>
              </a:buClr>
              <a:buSzPts val="2000"/>
              <a:buFont typeface="Arial"/>
              <a:buNone/>
              <a:defRPr b="1" i="0" sz="2000">
                <a:solidFill>
                  <a:schemeClr val="lt1"/>
                </a:solidFill>
                <a:latin typeface="Arial"/>
                <a:ea typeface="Arial"/>
                <a:cs typeface="Arial"/>
                <a:sym typeface="Arial"/>
              </a:defRPr>
            </a:lvl1pPr>
            <a:lvl2pPr lvl="1"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2pPr>
            <a:lvl3pPr lvl="2"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3pPr>
            <a:lvl4pPr lvl="3"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4pPr>
            <a:lvl5pPr lvl="4" marR="0" rtl="0" algn="ctr">
              <a:spcBef>
                <a:spcPts val="520"/>
              </a:spcBef>
              <a:spcAft>
                <a:spcPts val="0"/>
              </a:spcAft>
              <a:buClr>
                <a:srgbClr val="888888"/>
              </a:buClr>
              <a:buSzPts val="2600"/>
              <a:buFont typeface="Arial"/>
              <a:buNone/>
              <a:defRPr b="0" i="0" sz="2600" u="none" cap="none" strike="noStrike">
                <a:solidFill>
                  <a:srgbClr val="888888"/>
                </a:solidFill>
                <a:latin typeface="Arial"/>
                <a:ea typeface="Arial"/>
                <a:cs typeface="Arial"/>
                <a:sym typeface="Arial"/>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4.xml"/><Relationship Id="rId12" Type="http://schemas.openxmlformats.org/officeDocument/2006/relationships/slideLayout" Target="../slideLayouts/slideLayout10.xml"/><Relationship Id="rId1" Type="http://schemas.openxmlformats.org/officeDocument/2006/relationships/image" Target="../media/image11.png"/><Relationship Id="rId2" Type="http://schemas.openxmlformats.org/officeDocument/2006/relationships/image" Target="../media/image10.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24.png"/><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5.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theme" Target="../theme/theme7.xml"/><Relationship Id="rId12" Type="http://schemas.openxmlformats.org/officeDocument/2006/relationships/slideLayout" Target="../slideLayouts/slideLayout32.xml"/><Relationship Id="rId1" Type="http://schemas.openxmlformats.org/officeDocument/2006/relationships/image" Target="../media/image29.jpg"/><Relationship Id="rId2" Type="http://schemas.openxmlformats.org/officeDocument/2006/relationships/image" Target="../media/image27.pn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2" Type="http://schemas.openxmlformats.org/officeDocument/2006/relationships/theme" Target="../theme/theme3.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4.xml"/><Relationship Id="rId10" Type="http://schemas.openxmlformats.org/officeDocument/2006/relationships/slideLayout" Target="../slideLayouts/slideLayout53.xml"/><Relationship Id="rId12" Type="http://schemas.openxmlformats.org/officeDocument/2006/relationships/theme" Target="../theme/theme1.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slideLayout" Target="../slideLayouts/slideLayout52.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5.xml"/><Relationship Id="rId10" Type="http://schemas.openxmlformats.org/officeDocument/2006/relationships/slideLayout" Target="../slideLayouts/slideLayout64.xml"/><Relationship Id="rId12" Type="http://schemas.openxmlformats.org/officeDocument/2006/relationships/theme" Target="../theme/theme2.xml"/><Relationship Id="rId1" Type="http://schemas.openxmlformats.org/officeDocument/2006/relationships/slideLayout" Target="../slideLayouts/slideLayout55.xml"/><Relationship Id="rId2" Type="http://schemas.openxmlformats.org/officeDocument/2006/relationships/slideLayout" Target="../slideLayouts/slideLayout56.xml"/><Relationship Id="rId3" Type="http://schemas.openxmlformats.org/officeDocument/2006/relationships/slideLayout" Target="../slideLayouts/slideLayout5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5" Type="http://schemas.openxmlformats.org/officeDocument/2006/relationships/slideLayout" Target="../slideLayouts/slideLayout59.xml"/><Relationship Id="rId6" Type="http://schemas.openxmlformats.org/officeDocument/2006/relationships/slideLayout" Target="../slideLayouts/slideLayout60.xml"/><Relationship Id="rId7" Type="http://schemas.openxmlformats.org/officeDocument/2006/relationships/slideLayout" Target="../slideLayouts/slideLayout61.xml"/><Relationship Id="rId8"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p:nvPr/>
        </p:nvSpPr>
        <p:spPr>
          <a:xfrm>
            <a:off x="-14288" y="1925638"/>
            <a:ext cx="595313" cy="2320925"/>
          </a:xfrm>
          <a:custGeom>
            <a:rect b="b" l="l" r="r" t="t"/>
            <a:pathLst>
              <a:path extrusionOk="0" h="2319867" w="594630">
                <a:moveTo>
                  <a:pt x="7255" y="228603"/>
                </a:moveTo>
                <a:cubicBezTo>
                  <a:pt x="7255" y="163137"/>
                  <a:pt x="0" y="101600"/>
                  <a:pt x="1966" y="0"/>
                </a:cubicBezTo>
                <a:lnTo>
                  <a:pt x="476094" y="97366"/>
                </a:lnTo>
                <a:cubicBezTo>
                  <a:pt x="579660" y="122766"/>
                  <a:pt x="594630" y="163137"/>
                  <a:pt x="594630" y="228603"/>
                </a:cubicBezTo>
                <a:lnTo>
                  <a:pt x="594630" y="2048931"/>
                </a:lnTo>
                <a:cubicBezTo>
                  <a:pt x="594630" y="2114397"/>
                  <a:pt x="576485" y="2168525"/>
                  <a:pt x="476094" y="2197100"/>
                </a:cubicBezTo>
                <a:lnTo>
                  <a:pt x="1966" y="2319867"/>
                </a:lnTo>
                <a:cubicBezTo>
                  <a:pt x="3175" y="2211917"/>
                  <a:pt x="13605" y="2114397"/>
                  <a:pt x="13605" y="2048931"/>
                </a:cubicBezTo>
                <a:cubicBezTo>
                  <a:pt x="11488" y="1442155"/>
                  <a:pt x="9372" y="835379"/>
                  <a:pt x="7255" y="228603"/>
                </a:cubicBezTo>
                <a:close/>
              </a:path>
            </a:pathLst>
          </a:custGeom>
          <a:solidFill>
            <a:schemeClr val="accent4"/>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1" name="Google Shape;11;p33"/>
          <p:cNvSpPr/>
          <p:nvPr/>
        </p:nvSpPr>
        <p:spPr>
          <a:xfrm flipH="1" rot="10800000">
            <a:off x="-36513" y="-7938"/>
            <a:ext cx="633413" cy="1993901"/>
          </a:xfrm>
          <a:custGeom>
            <a:rect b="b" l="l" r="r" t="t"/>
            <a:pathLst>
              <a:path extrusionOk="0" h="1993899" w="634399">
                <a:moveTo>
                  <a:pt x="0" y="117946"/>
                </a:moveTo>
                <a:lnTo>
                  <a:pt x="440711" y="33866"/>
                </a:lnTo>
                <a:cubicBezTo>
                  <a:pt x="606641" y="0"/>
                  <a:pt x="620787" y="52468"/>
                  <a:pt x="621243" y="262018"/>
                </a:cubicBezTo>
                <a:cubicBezTo>
                  <a:pt x="634399" y="704401"/>
                  <a:pt x="621243" y="1320083"/>
                  <a:pt x="621243" y="1993899"/>
                </a:cubicBezTo>
                <a:lnTo>
                  <a:pt x="29157" y="1990724"/>
                </a:lnTo>
                <a:cubicBezTo>
                  <a:pt x="27552" y="1448309"/>
                  <a:pt x="1605" y="660361"/>
                  <a:pt x="0" y="117946"/>
                </a:cubicBezTo>
                <a:close/>
              </a:path>
            </a:pathLst>
          </a:custGeom>
          <a:solidFill>
            <a:srgbClr val="5797A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2" name="Google Shape;12;p33"/>
          <p:cNvSpPr/>
          <p:nvPr/>
        </p:nvSpPr>
        <p:spPr>
          <a:xfrm>
            <a:off x="-4763" y="4183063"/>
            <a:ext cx="601663" cy="2687637"/>
          </a:xfrm>
          <a:custGeom>
            <a:rect b="b" l="l" r="r" t="t"/>
            <a:pathLst>
              <a:path extrusionOk="0" h="2688166" w="602613">
                <a:moveTo>
                  <a:pt x="5256" y="116889"/>
                </a:moveTo>
                <a:lnTo>
                  <a:pt x="408925" y="33866"/>
                </a:lnTo>
                <a:cubicBezTo>
                  <a:pt x="574855" y="0"/>
                  <a:pt x="589001" y="52468"/>
                  <a:pt x="589457" y="262018"/>
                </a:cubicBezTo>
                <a:cubicBezTo>
                  <a:pt x="602613" y="704401"/>
                  <a:pt x="589457" y="2014350"/>
                  <a:pt x="589457" y="2688166"/>
                </a:cubicBezTo>
                <a:lnTo>
                  <a:pt x="1605" y="2688166"/>
                </a:lnTo>
                <a:cubicBezTo>
                  <a:pt x="0" y="2145751"/>
                  <a:pt x="6861" y="659304"/>
                  <a:pt x="5256" y="116889"/>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sp>
        <p:nvSpPr>
          <p:cNvPr id="13" name="Google Shape;13;p33"/>
          <p:cNvSpPr/>
          <p:nvPr/>
        </p:nvSpPr>
        <p:spPr>
          <a:xfrm>
            <a:off x="685800" y="0"/>
            <a:ext cx="8458200" cy="6858000"/>
          </a:xfrm>
          <a:prstGeom prst="rect">
            <a:avLst/>
          </a:prstGeom>
          <a:gradFill>
            <a:gsLst>
              <a:gs pos="0">
                <a:schemeClr val="dk2"/>
              </a:gs>
              <a:gs pos="100000">
                <a:schemeClr val="accent6"/>
              </a:gs>
            </a:gsLst>
            <a:path path="circle">
              <a:fillToRect b="50%" l="50%" r="50%" t="50%"/>
            </a:path>
            <a:tileRect/>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Arial"/>
              <a:ea typeface="Arial"/>
              <a:cs typeface="Arial"/>
              <a:sym typeface="Arial"/>
            </a:endParaRPr>
          </a:p>
        </p:txBody>
      </p:sp>
      <p:pic>
        <p:nvPicPr>
          <p:cNvPr descr="monte logo.wmf" id="14" name="Google Shape;14;p33"/>
          <p:cNvPicPr preferRelativeResize="0"/>
          <p:nvPr/>
        </p:nvPicPr>
        <p:blipFill rotWithShape="1">
          <a:blip r:embed="rId1">
            <a:alphaModFix/>
          </a:blip>
          <a:srcRect b="0" l="0" r="0" t="0"/>
          <a:stretch/>
        </p:blipFill>
        <p:spPr>
          <a:xfrm>
            <a:off x="5761038" y="6161088"/>
            <a:ext cx="1566862" cy="392112"/>
          </a:xfrm>
          <a:prstGeom prst="rect">
            <a:avLst/>
          </a:prstGeom>
          <a:noFill/>
          <a:ln>
            <a:noFill/>
          </a:ln>
        </p:spPr>
      </p:pic>
      <p:pic>
        <p:nvPicPr>
          <p:cNvPr descr="einstein logo.wmf" id="15" name="Google Shape;15;p33"/>
          <p:cNvPicPr preferRelativeResize="0"/>
          <p:nvPr/>
        </p:nvPicPr>
        <p:blipFill rotWithShape="1">
          <a:blip r:embed="rId2">
            <a:alphaModFix/>
          </a:blip>
          <a:srcRect b="0" l="0" r="0" t="0"/>
          <a:stretch/>
        </p:blipFill>
        <p:spPr>
          <a:xfrm>
            <a:off x="7556500" y="6157913"/>
            <a:ext cx="1293813" cy="4397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B3B3B"/>
            </a:gs>
            <a:gs pos="31000">
              <a:schemeClr val="dk1"/>
            </a:gs>
            <a:gs pos="100000">
              <a:schemeClr val="dk1"/>
            </a:gs>
          </a:gsLst>
          <a:lin ang="5400000" scaled="0"/>
        </a:gradFill>
      </p:bgPr>
    </p:bg>
    <p:spTree>
      <p:nvGrpSpPr>
        <p:cNvPr id="87" name="Shape 87"/>
        <p:cNvGrpSpPr/>
        <p:nvPr/>
      </p:nvGrpSpPr>
      <p:grpSpPr>
        <a:xfrm>
          <a:off x="0" y="0"/>
          <a:ext cx="0" cy="0"/>
          <a:chOff x="0" y="0"/>
          <a:chExt cx="0" cy="0"/>
        </a:xfrm>
      </p:grpSpPr>
      <p:pic>
        <p:nvPicPr>
          <p:cNvPr descr="horizon.png" id="88" name="Google Shape;88;p3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89" name="Google Shape;89;p39"/>
          <p:cNvSpPr txBox="1"/>
          <p:nvPr>
            <p:ph type="title"/>
          </p:nvPr>
        </p:nvSpPr>
        <p:spPr>
          <a:xfrm>
            <a:off x="609600" y="274638"/>
            <a:ext cx="7924800" cy="11430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1pPr>
            <a:lvl2pPr lvl="1"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2pPr>
            <a:lvl3pPr lvl="2"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3pPr>
            <a:lvl4pPr lvl="3"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4pPr>
            <a:lvl5pPr lvl="4" marR="0" rtl="0" algn="l">
              <a:spcBef>
                <a:spcPts val="0"/>
              </a:spcBef>
              <a:spcAft>
                <a:spcPts val="0"/>
              </a:spcAft>
              <a:buSzPts val="1400"/>
              <a:buNone/>
              <a:defRPr b="0" i="0" sz="3000" u="none" cap="none" strike="noStrike">
                <a:solidFill>
                  <a:schemeClr val="lt1"/>
                </a:solidFill>
                <a:latin typeface="Arial Narrow"/>
                <a:ea typeface="Arial Narrow"/>
                <a:cs typeface="Arial Narrow"/>
                <a:sym typeface="Arial Narrow"/>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90" name="Google Shape;90;p39"/>
          <p:cNvSpPr txBox="1"/>
          <p:nvPr>
            <p:ph idx="1" type="body"/>
          </p:nvPr>
        </p:nvSpPr>
        <p:spPr>
          <a:xfrm>
            <a:off x="609600" y="1600200"/>
            <a:ext cx="7924800" cy="4525963"/>
          </a:xfrm>
          <a:prstGeom prst="rect">
            <a:avLst/>
          </a:prstGeom>
          <a:noFill/>
          <a:ln>
            <a:noFill/>
          </a:ln>
        </p:spPr>
        <p:txBody>
          <a:bodyPr anchorCtr="0" anchor="t" bIns="45700" lIns="91425" spcFirstLastPara="1" rIns="91425" wrap="square" tIns="45700">
            <a:normAutofit/>
          </a:bodyPr>
          <a:lstStyle>
            <a:lvl1pPr indent="-336550" lvl="0" marL="457200" marR="0" rtl="0" algn="l">
              <a:spcBef>
                <a:spcPts val="34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1pPr>
            <a:lvl2pPr indent="-336550" lvl="1" marL="9144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2pPr>
            <a:lvl3pPr indent="-336550" lvl="2" marL="13716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3pPr>
            <a:lvl4pPr indent="-336550" lvl="3" marL="18288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4pPr>
            <a:lvl5pPr indent="-336550" lvl="4" marL="2286000" marR="0" rtl="0" algn="l">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5pPr>
            <a:lvl6pPr indent="-336550" lvl="5" marL="27432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6pPr>
            <a:lvl7pPr indent="-336550" lvl="6" marL="32004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7pPr>
            <a:lvl8pPr indent="-336550" lvl="7" marL="3657600" marR="0" rtl="0" algn="l">
              <a:lnSpc>
                <a:spcPct val="100000"/>
              </a:lnSpc>
              <a:spcBef>
                <a:spcPts val="600"/>
              </a:spcBef>
              <a:spcAft>
                <a:spcPts val="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8pPr>
            <a:lvl9pPr indent="-336550" lvl="8" marL="4114800" marR="0" rtl="0" algn="l">
              <a:lnSpc>
                <a:spcPct val="100000"/>
              </a:lnSpc>
              <a:spcBef>
                <a:spcPts val="600"/>
              </a:spcBef>
              <a:spcAft>
                <a:spcPts val="600"/>
              </a:spcAft>
              <a:buClr>
                <a:schemeClr val="lt2"/>
              </a:buClr>
              <a:buSzPts val="17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1" name="Google Shape;91;p39"/>
          <p:cNvSpPr txBox="1"/>
          <p:nvPr>
            <p:ph idx="10" type="dt"/>
          </p:nvPr>
        </p:nvSpPr>
        <p:spPr>
          <a:xfrm>
            <a:off x="5715000" y="6356350"/>
            <a:ext cx="15240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sz="1000" strike="noStrike">
                <a:solidFill>
                  <a:schemeClr val="lt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92" name="Google Shape;92;p39"/>
          <p:cNvSpPr txBox="1"/>
          <p:nvPr>
            <p:ph idx="11" type="ftr"/>
          </p:nvPr>
        </p:nvSpPr>
        <p:spPr>
          <a:xfrm>
            <a:off x="609600" y="6356350"/>
            <a:ext cx="2895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000" cap="none">
                <a:solidFill>
                  <a:schemeClr val="lt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lt1"/>
                </a:solidFill>
                <a:latin typeface="Arial"/>
                <a:ea typeface="Arial"/>
                <a:cs typeface="Arial"/>
                <a:sym typeface="Arial"/>
              </a:defRPr>
            </a:lvl9pPr>
          </a:lstStyle>
          <a:p/>
        </p:txBody>
      </p:sp>
      <p:sp>
        <p:nvSpPr>
          <p:cNvPr id="93" name="Google Shape;93;p39"/>
          <p:cNvSpPr txBox="1"/>
          <p:nvPr>
            <p:ph idx="12" type="sldNum"/>
          </p:nvPr>
        </p:nvSpPr>
        <p:spPr>
          <a:xfrm>
            <a:off x="7543800" y="6356350"/>
            <a:ext cx="990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100">
                <a:solidFill>
                  <a:srgbClr val="FFFFFF"/>
                </a:solidFill>
                <a:latin typeface="Arial"/>
                <a:ea typeface="Arial"/>
                <a:cs typeface="Arial"/>
                <a:sym typeface="Arial"/>
              </a:defRPr>
            </a:lvl1pPr>
            <a:lvl2pPr indent="0" lvl="1" marL="0" marR="0" rtl="0" algn="r">
              <a:spcBef>
                <a:spcPts val="0"/>
              </a:spcBef>
              <a:spcAft>
                <a:spcPts val="0"/>
              </a:spcAft>
              <a:buNone/>
              <a:defRPr sz="1100">
                <a:solidFill>
                  <a:srgbClr val="FFFFFF"/>
                </a:solidFill>
                <a:latin typeface="Arial"/>
                <a:ea typeface="Arial"/>
                <a:cs typeface="Arial"/>
                <a:sym typeface="Arial"/>
              </a:defRPr>
            </a:lvl2pPr>
            <a:lvl3pPr indent="0" lvl="2" marL="0" marR="0" rtl="0" algn="r">
              <a:spcBef>
                <a:spcPts val="0"/>
              </a:spcBef>
              <a:spcAft>
                <a:spcPts val="0"/>
              </a:spcAft>
              <a:buNone/>
              <a:defRPr sz="1100">
                <a:solidFill>
                  <a:srgbClr val="FFFFFF"/>
                </a:solidFill>
                <a:latin typeface="Arial"/>
                <a:ea typeface="Arial"/>
                <a:cs typeface="Arial"/>
                <a:sym typeface="Arial"/>
              </a:defRPr>
            </a:lvl3pPr>
            <a:lvl4pPr indent="0" lvl="3" marL="0" marR="0" rtl="0" algn="r">
              <a:spcBef>
                <a:spcPts val="0"/>
              </a:spcBef>
              <a:spcAft>
                <a:spcPts val="0"/>
              </a:spcAft>
              <a:buNone/>
              <a:defRPr sz="1100">
                <a:solidFill>
                  <a:srgbClr val="FFFFFF"/>
                </a:solidFill>
                <a:latin typeface="Arial"/>
                <a:ea typeface="Arial"/>
                <a:cs typeface="Arial"/>
                <a:sym typeface="Arial"/>
              </a:defRPr>
            </a:lvl4pPr>
            <a:lvl5pPr indent="0" lvl="4" marL="0" marR="0" rtl="0" algn="r">
              <a:spcBef>
                <a:spcPts val="0"/>
              </a:spcBef>
              <a:spcAft>
                <a:spcPts val="0"/>
              </a:spcAft>
              <a:buNone/>
              <a:defRPr sz="1100">
                <a:solidFill>
                  <a:srgbClr val="FFFFFF"/>
                </a:solidFill>
                <a:latin typeface="Arial"/>
                <a:ea typeface="Arial"/>
                <a:cs typeface="Arial"/>
                <a:sym typeface="Arial"/>
              </a:defRPr>
            </a:lvl5pPr>
            <a:lvl6pPr indent="0" lvl="5" marL="0" marR="0" rtl="0" algn="r">
              <a:spcBef>
                <a:spcPts val="0"/>
              </a:spcBef>
              <a:spcAft>
                <a:spcPts val="0"/>
              </a:spcAft>
              <a:buNone/>
              <a:defRPr sz="1100">
                <a:solidFill>
                  <a:srgbClr val="FFFFFF"/>
                </a:solidFill>
                <a:latin typeface="Arial"/>
                <a:ea typeface="Arial"/>
                <a:cs typeface="Arial"/>
                <a:sym typeface="Arial"/>
              </a:defRPr>
            </a:lvl6pPr>
            <a:lvl7pPr indent="0" lvl="6" marL="0" marR="0" rtl="0" algn="r">
              <a:spcBef>
                <a:spcPts val="0"/>
              </a:spcBef>
              <a:spcAft>
                <a:spcPts val="0"/>
              </a:spcAft>
              <a:buNone/>
              <a:defRPr sz="1100">
                <a:solidFill>
                  <a:srgbClr val="FFFFFF"/>
                </a:solidFill>
                <a:latin typeface="Arial"/>
                <a:ea typeface="Arial"/>
                <a:cs typeface="Arial"/>
                <a:sym typeface="Arial"/>
              </a:defRPr>
            </a:lvl7pPr>
            <a:lvl8pPr indent="0" lvl="7" marL="0" marR="0" rtl="0" algn="r">
              <a:spcBef>
                <a:spcPts val="0"/>
              </a:spcBef>
              <a:spcAft>
                <a:spcPts val="0"/>
              </a:spcAft>
              <a:buNone/>
              <a:defRPr sz="1100">
                <a:solidFill>
                  <a:srgbClr val="FFFFFF"/>
                </a:solidFill>
                <a:latin typeface="Arial"/>
                <a:ea typeface="Arial"/>
                <a:cs typeface="Arial"/>
                <a:sym typeface="Arial"/>
              </a:defRPr>
            </a:lvl8pPr>
            <a:lvl9pPr indent="0" lvl="8" marL="0" marR="0" rtl="0" algn="r">
              <a:spcBef>
                <a:spcPts val="0"/>
              </a:spcBef>
              <a:spcAft>
                <a:spcPts val="0"/>
              </a:spcAft>
              <a:buNone/>
              <a:defRPr sz="1100">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7" name="Shape 167"/>
        <p:cNvGrpSpPr/>
        <p:nvPr/>
      </p:nvGrpSpPr>
      <p:grpSpPr>
        <a:xfrm>
          <a:off x="0" y="0"/>
          <a:ext cx="0" cy="0"/>
          <a:chOff x="0" y="0"/>
          <a:chExt cx="0" cy="0"/>
        </a:xfrm>
      </p:grpSpPr>
      <p:sp>
        <p:nvSpPr>
          <p:cNvPr id="168" name="Google Shape;168;p42"/>
          <p:cNvSpPr txBox="1"/>
          <p:nvPr>
            <p:ph idx="1" type="body"/>
          </p:nvPr>
        </p:nvSpPr>
        <p:spPr>
          <a:xfrm>
            <a:off x="457200" y="1445521"/>
            <a:ext cx="8229600" cy="4525963"/>
          </a:xfrm>
          <a:prstGeom prst="rect">
            <a:avLst/>
          </a:prstGeom>
          <a:noFill/>
          <a:ln>
            <a:noFill/>
          </a:ln>
        </p:spPr>
        <p:txBody>
          <a:bodyPr anchorCtr="0" anchor="t" bIns="45700" lIns="91425" spcFirstLastPara="1" rIns="91425" wrap="square" tIns="45700">
            <a:normAutofit/>
          </a:bodyPr>
          <a:lstStyle>
            <a:lvl1pPr indent="-419100" lvl="0" marL="457200" marR="0" rtl="0" algn="l">
              <a:spcBef>
                <a:spcPts val="600"/>
              </a:spcBef>
              <a:spcAft>
                <a:spcPts val="0"/>
              </a:spcAft>
              <a:buClr>
                <a:srgbClr val="CC0000"/>
              </a:buClr>
              <a:buSzPts val="3000"/>
              <a:buFont typeface="Noto Sans Symbols"/>
              <a:buChar char="▪"/>
              <a:defRPr b="0" i="0" sz="3000" u="none" cap="none" strike="noStrike">
                <a:solidFill>
                  <a:schemeClr val="dk1"/>
                </a:solidFill>
                <a:latin typeface="Arial"/>
                <a:ea typeface="Arial"/>
                <a:cs typeface="Arial"/>
                <a:sym typeface="Arial"/>
              </a:defRPr>
            </a:lvl1pPr>
            <a:lvl2pPr indent="-393700" lvl="1" marL="914400" marR="0" rtl="0" algn="l">
              <a:spcBef>
                <a:spcPts val="520"/>
              </a:spcBef>
              <a:spcAft>
                <a:spcPts val="0"/>
              </a:spcAft>
              <a:buClr>
                <a:srgbClr val="000090"/>
              </a:buClr>
              <a:buSzPts val="2600"/>
              <a:buFont typeface="Noto Sans Symbols"/>
              <a:buChar char="▪"/>
              <a:defRPr b="0" i="0" sz="26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Merriweather Sans"/>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9" name="Google Shape;169;p42"/>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1400">
                <a:solidFill>
                  <a:srgbClr val="000000"/>
                </a:solidFill>
                <a:latin typeface="Arial"/>
                <a:ea typeface="Arial"/>
                <a:cs typeface="Arial"/>
                <a:sym typeface="Arial"/>
              </a:defRPr>
            </a:lvl1pPr>
            <a:lvl2pPr indent="0" lvl="1" marL="0" marR="0" rtl="0" algn="l">
              <a:spcBef>
                <a:spcPts val="0"/>
              </a:spcBef>
              <a:spcAft>
                <a:spcPts val="0"/>
              </a:spcAft>
              <a:buNone/>
              <a:defRPr sz="1400">
                <a:solidFill>
                  <a:srgbClr val="000000"/>
                </a:solidFill>
                <a:latin typeface="Arial"/>
                <a:ea typeface="Arial"/>
                <a:cs typeface="Arial"/>
                <a:sym typeface="Arial"/>
              </a:defRPr>
            </a:lvl2pPr>
            <a:lvl3pPr indent="0" lvl="2" marL="0" marR="0" rtl="0" algn="l">
              <a:spcBef>
                <a:spcPts val="0"/>
              </a:spcBef>
              <a:spcAft>
                <a:spcPts val="0"/>
              </a:spcAft>
              <a:buNone/>
              <a:defRPr sz="1400">
                <a:solidFill>
                  <a:srgbClr val="000000"/>
                </a:solidFill>
                <a:latin typeface="Arial"/>
                <a:ea typeface="Arial"/>
                <a:cs typeface="Arial"/>
                <a:sym typeface="Arial"/>
              </a:defRPr>
            </a:lvl3pPr>
            <a:lvl4pPr indent="0" lvl="3" marL="0" marR="0" rtl="0" algn="l">
              <a:spcBef>
                <a:spcPts val="0"/>
              </a:spcBef>
              <a:spcAft>
                <a:spcPts val="0"/>
              </a:spcAft>
              <a:buNone/>
              <a:defRPr sz="1400">
                <a:solidFill>
                  <a:srgbClr val="000000"/>
                </a:solidFill>
                <a:latin typeface="Arial"/>
                <a:ea typeface="Arial"/>
                <a:cs typeface="Arial"/>
                <a:sym typeface="Arial"/>
              </a:defRPr>
            </a:lvl4pPr>
            <a:lvl5pPr indent="0" lvl="4" marL="0" marR="0" rtl="0" algn="l">
              <a:spcBef>
                <a:spcPts val="0"/>
              </a:spcBef>
              <a:spcAft>
                <a:spcPts val="0"/>
              </a:spcAft>
              <a:buNone/>
              <a:defRPr sz="1400">
                <a:solidFill>
                  <a:srgbClr val="000000"/>
                </a:solidFill>
                <a:latin typeface="Arial"/>
                <a:ea typeface="Arial"/>
                <a:cs typeface="Arial"/>
                <a:sym typeface="Arial"/>
              </a:defRPr>
            </a:lvl5pPr>
            <a:lvl6pPr indent="0" lvl="5" marL="0" marR="0" rtl="0" algn="l">
              <a:spcBef>
                <a:spcPts val="0"/>
              </a:spcBef>
              <a:spcAft>
                <a:spcPts val="0"/>
              </a:spcAft>
              <a:buNone/>
              <a:defRPr sz="1400">
                <a:solidFill>
                  <a:srgbClr val="000000"/>
                </a:solidFill>
                <a:latin typeface="Arial"/>
                <a:ea typeface="Arial"/>
                <a:cs typeface="Arial"/>
                <a:sym typeface="Arial"/>
              </a:defRPr>
            </a:lvl6pPr>
            <a:lvl7pPr indent="0" lvl="6" marL="0" marR="0" rtl="0" algn="l">
              <a:spcBef>
                <a:spcPts val="0"/>
              </a:spcBef>
              <a:spcAft>
                <a:spcPts val="0"/>
              </a:spcAft>
              <a:buNone/>
              <a:defRPr sz="1400">
                <a:solidFill>
                  <a:srgbClr val="000000"/>
                </a:solidFill>
                <a:latin typeface="Arial"/>
                <a:ea typeface="Arial"/>
                <a:cs typeface="Arial"/>
                <a:sym typeface="Arial"/>
              </a:defRPr>
            </a:lvl7pPr>
            <a:lvl8pPr indent="0" lvl="7" marL="0" marR="0" rtl="0" algn="l">
              <a:spcBef>
                <a:spcPts val="0"/>
              </a:spcBef>
              <a:spcAft>
                <a:spcPts val="0"/>
              </a:spcAft>
              <a:buNone/>
              <a:defRPr sz="1400">
                <a:solidFill>
                  <a:srgbClr val="000000"/>
                </a:solidFill>
                <a:latin typeface="Arial"/>
                <a:ea typeface="Arial"/>
                <a:cs typeface="Arial"/>
                <a:sym typeface="Arial"/>
              </a:defRPr>
            </a:lvl8pPr>
            <a:lvl9pPr indent="0" lvl="8" marL="0" marR="0" rtl="0" algn="l">
              <a:spcBef>
                <a:spcPts val="0"/>
              </a:spcBef>
              <a:spcAft>
                <a:spcPts val="0"/>
              </a:spcAft>
              <a:buNone/>
              <a:defRPr sz="1400">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pic>
        <p:nvPicPr>
          <p:cNvPr descr="StackedLockup_Tag_PMS copy" id="170" name="Google Shape;170;p42"/>
          <p:cNvPicPr preferRelativeResize="0"/>
          <p:nvPr/>
        </p:nvPicPr>
        <p:blipFill rotWithShape="1">
          <a:blip r:embed="rId1">
            <a:alphaModFix/>
          </a:blip>
          <a:srcRect b="0" l="0" r="0" t="0"/>
          <a:stretch/>
        </p:blipFill>
        <p:spPr>
          <a:xfrm>
            <a:off x="7037388" y="6202363"/>
            <a:ext cx="1692275" cy="517525"/>
          </a:xfrm>
          <a:prstGeom prst="rect">
            <a:avLst/>
          </a:prstGeom>
          <a:noFill/>
          <a:ln>
            <a:noFill/>
          </a:ln>
        </p:spPr>
      </p:pic>
      <p:pic>
        <p:nvPicPr>
          <p:cNvPr id="171" name="Google Shape;171;p42"/>
          <p:cNvPicPr preferRelativeResize="0"/>
          <p:nvPr/>
        </p:nvPicPr>
        <p:blipFill rotWithShape="1">
          <a:blip r:embed="rId2">
            <a:alphaModFix/>
          </a:blip>
          <a:srcRect b="0" l="0" r="0" t="0"/>
          <a:stretch/>
        </p:blipFill>
        <p:spPr>
          <a:xfrm>
            <a:off x="0" y="101600"/>
            <a:ext cx="9144000" cy="981075"/>
          </a:xfrm>
          <a:prstGeom prst="rect">
            <a:avLst/>
          </a:prstGeom>
          <a:noFill/>
          <a:ln>
            <a:noFill/>
          </a:ln>
        </p:spPr>
      </p:pic>
      <p:sp>
        <p:nvSpPr>
          <p:cNvPr id="172" name="Google Shape;172;p42"/>
          <p:cNvSpPr/>
          <p:nvPr/>
        </p:nvSpPr>
        <p:spPr>
          <a:xfrm>
            <a:off x="0" y="0"/>
            <a:ext cx="9144000" cy="104775"/>
          </a:xfrm>
          <a:prstGeom prst="rect">
            <a:avLst/>
          </a:prstGeom>
          <a:solidFill>
            <a:srgbClr val="CC00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800">
              <a:solidFill>
                <a:srgbClr val="000000"/>
              </a:solidFill>
              <a:latin typeface="Arial"/>
              <a:ea typeface="Arial"/>
              <a:cs typeface="Arial"/>
              <a:sym typeface="Arial"/>
            </a:endParaRPr>
          </a:p>
        </p:txBody>
      </p:sp>
      <p:cxnSp>
        <p:nvCxnSpPr>
          <p:cNvPr id="173" name="Google Shape;173;p42"/>
          <p:cNvCxnSpPr/>
          <p:nvPr/>
        </p:nvCxnSpPr>
        <p:spPr>
          <a:xfrm rot="10800000">
            <a:off x="533400" y="6311900"/>
            <a:ext cx="6261100" cy="0"/>
          </a:xfrm>
          <a:prstGeom prst="straightConnector1">
            <a:avLst/>
          </a:prstGeom>
          <a:noFill/>
          <a:ln cap="flat" cmpd="sng" w="9525">
            <a:solidFill>
              <a:srgbClr val="333399"/>
            </a:solidFill>
            <a:prstDash val="solid"/>
            <a:round/>
            <a:headEnd len="med" w="med" type="none"/>
            <a:tailEnd len="med" w="med" type="none"/>
          </a:ln>
        </p:spPr>
      </p:cxnSp>
      <p:sp>
        <p:nvSpPr>
          <p:cNvPr id="174" name="Google Shape;174;p42"/>
          <p:cNvSpPr txBox="1"/>
          <p:nvPr>
            <p:ph type="title"/>
          </p:nvPr>
        </p:nvSpPr>
        <p:spPr>
          <a:xfrm>
            <a:off x="421705" y="144463"/>
            <a:ext cx="8294687" cy="84613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3200"/>
              <a:buFont typeface="Arial"/>
              <a:buNone/>
              <a:defRPr b="0" i="0" sz="32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7375E"/>
            </a:gs>
            <a:gs pos="39999">
              <a:srgbClr val="85C2FF"/>
            </a:gs>
            <a:gs pos="70000">
              <a:srgbClr val="C4D6EB"/>
            </a:gs>
            <a:gs pos="100000">
              <a:srgbClr val="FFEBFA"/>
            </a:gs>
          </a:gsLst>
          <a:lin ang="5400000" scaled="0"/>
        </a:gradFill>
      </p:bgPr>
    </p:bg>
    <p:spTree>
      <p:nvGrpSpPr>
        <p:cNvPr id="223" name="Shape 223"/>
        <p:cNvGrpSpPr/>
        <p:nvPr/>
      </p:nvGrpSpPr>
      <p:grpSpPr>
        <a:xfrm>
          <a:off x="0" y="0"/>
          <a:ext cx="0" cy="0"/>
          <a:chOff x="0" y="0"/>
          <a:chExt cx="0" cy="0"/>
        </a:xfrm>
      </p:grpSpPr>
      <p:sp>
        <p:nvSpPr>
          <p:cNvPr id="224" name="Google Shape;224;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225" name="Google Shape;225;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6" name="Google Shape;226;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27" name="Google Shape;227;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228" name="Google Shape;228;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7375E"/>
            </a:gs>
            <a:gs pos="39999">
              <a:srgbClr val="85C2FF"/>
            </a:gs>
            <a:gs pos="70000">
              <a:srgbClr val="C4D6EB"/>
            </a:gs>
            <a:gs pos="100000">
              <a:srgbClr val="FFEBFA"/>
            </a:gs>
          </a:gsLst>
          <a:lin ang="5400000" scaled="0"/>
        </a:gradFill>
      </p:bgPr>
    </p:bg>
    <p:spTree>
      <p:nvGrpSpPr>
        <p:cNvPr id="298" name="Shape 298"/>
        <p:cNvGrpSpPr/>
        <p:nvPr/>
      </p:nvGrpSpPr>
      <p:grpSpPr>
        <a:xfrm>
          <a:off x="0" y="0"/>
          <a:ext cx="0" cy="0"/>
          <a:chOff x="0" y="0"/>
          <a:chExt cx="0" cy="0"/>
        </a:xfrm>
      </p:grpSpPr>
      <p:sp>
        <p:nvSpPr>
          <p:cNvPr id="299" name="Google Shape;299;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00" name="Google Shape;300;p4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1" name="Google Shape;301;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02" name="Google Shape;302;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03" name="Google Shape;303;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17375E"/>
            </a:gs>
            <a:gs pos="39999">
              <a:srgbClr val="85C2FF"/>
            </a:gs>
            <a:gs pos="70000">
              <a:srgbClr val="C4D6EB"/>
            </a:gs>
            <a:gs pos="100000">
              <a:srgbClr val="FFEBFA"/>
            </a:gs>
          </a:gsLst>
          <a:lin ang="5400000" scaled="0"/>
        </a:gradFill>
      </p:bgPr>
    </p:bg>
    <p:spTree>
      <p:nvGrpSpPr>
        <p:cNvPr id="373" name="Shape 373"/>
        <p:cNvGrpSpPr/>
        <p:nvPr/>
      </p:nvGrpSpPr>
      <p:grpSpPr>
        <a:xfrm>
          <a:off x="0" y="0"/>
          <a:ext cx="0" cy="0"/>
          <a:chOff x="0" y="0"/>
          <a:chExt cx="0" cy="0"/>
        </a:xfrm>
      </p:grpSpPr>
      <p:sp>
        <p:nvSpPr>
          <p:cNvPr id="374" name="Google Shape;374;p5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75" name="Google Shape;375;p5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76" name="Google Shape;376;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77" name="Google Shape;377;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378" name="Google Shape;378;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88888"/>
                </a:solidFill>
                <a:latin typeface="Calibri"/>
                <a:ea typeface="Calibri"/>
                <a:cs typeface="Calibri"/>
                <a:sym typeface="Calibri"/>
              </a:defRPr>
            </a:lvl1pPr>
            <a:lvl2pPr indent="0" lvl="1" marL="0" marR="0" rtl="0" algn="r">
              <a:spcBef>
                <a:spcPts val="0"/>
              </a:spcBef>
              <a:spcAft>
                <a:spcPts val="0"/>
              </a:spcAft>
              <a:buNone/>
              <a:defRPr sz="1200">
                <a:solidFill>
                  <a:srgbClr val="888888"/>
                </a:solidFill>
                <a:latin typeface="Calibri"/>
                <a:ea typeface="Calibri"/>
                <a:cs typeface="Calibri"/>
                <a:sym typeface="Calibri"/>
              </a:defRPr>
            </a:lvl2pPr>
            <a:lvl3pPr indent="0" lvl="2" marL="0" marR="0" rtl="0" algn="r">
              <a:spcBef>
                <a:spcPts val="0"/>
              </a:spcBef>
              <a:spcAft>
                <a:spcPts val="0"/>
              </a:spcAft>
              <a:buNone/>
              <a:defRPr sz="1200">
                <a:solidFill>
                  <a:srgbClr val="888888"/>
                </a:solidFill>
                <a:latin typeface="Calibri"/>
                <a:ea typeface="Calibri"/>
                <a:cs typeface="Calibri"/>
                <a:sym typeface="Calibri"/>
              </a:defRPr>
            </a:lvl3pPr>
            <a:lvl4pPr indent="0" lvl="3" marL="0" marR="0" rtl="0" algn="r">
              <a:spcBef>
                <a:spcPts val="0"/>
              </a:spcBef>
              <a:spcAft>
                <a:spcPts val="0"/>
              </a:spcAft>
              <a:buNone/>
              <a:defRPr sz="1200">
                <a:solidFill>
                  <a:srgbClr val="888888"/>
                </a:solidFill>
                <a:latin typeface="Calibri"/>
                <a:ea typeface="Calibri"/>
                <a:cs typeface="Calibri"/>
                <a:sym typeface="Calibri"/>
              </a:defRPr>
            </a:lvl4pPr>
            <a:lvl5pPr indent="0" lvl="4" marL="0" marR="0" rtl="0" algn="r">
              <a:spcBef>
                <a:spcPts val="0"/>
              </a:spcBef>
              <a:spcAft>
                <a:spcPts val="0"/>
              </a:spcAft>
              <a:buNone/>
              <a:defRPr sz="1200">
                <a:solidFill>
                  <a:srgbClr val="888888"/>
                </a:solidFill>
                <a:latin typeface="Calibri"/>
                <a:ea typeface="Calibri"/>
                <a:cs typeface="Calibri"/>
                <a:sym typeface="Calibri"/>
              </a:defRPr>
            </a:lvl5pPr>
            <a:lvl6pPr indent="0" lvl="5" marL="0" marR="0" rtl="0" algn="r">
              <a:spcBef>
                <a:spcPts val="0"/>
              </a:spcBef>
              <a:spcAft>
                <a:spcPts val="0"/>
              </a:spcAft>
              <a:buNone/>
              <a:defRPr sz="1200">
                <a:solidFill>
                  <a:srgbClr val="888888"/>
                </a:solidFill>
                <a:latin typeface="Calibri"/>
                <a:ea typeface="Calibri"/>
                <a:cs typeface="Calibri"/>
                <a:sym typeface="Calibri"/>
              </a:defRPr>
            </a:lvl6pPr>
            <a:lvl7pPr indent="0" lvl="6" marL="0" marR="0" rtl="0" algn="r">
              <a:spcBef>
                <a:spcPts val="0"/>
              </a:spcBef>
              <a:spcAft>
                <a:spcPts val="0"/>
              </a:spcAft>
              <a:buNone/>
              <a:defRPr sz="1200">
                <a:solidFill>
                  <a:srgbClr val="888888"/>
                </a:solidFill>
                <a:latin typeface="Calibri"/>
                <a:ea typeface="Calibri"/>
                <a:cs typeface="Calibri"/>
                <a:sym typeface="Calibri"/>
              </a:defRPr>
            </a:lvl7pPr>
            <a:lvl8pPr indent="0" lvl="7" marL="0" marR="0" rtl="0" algn="r">
              <a:spcBef>
                <a:spcPts val="0"/>
              </a:spcBef>
              <a:spcAft>
                <a:spcPts val="0"/>
              </a:spcAft>
              <a:buNone/>
              <a:defRPr sz="1200">
                <a:solidFill>
                  <a:srgbClr val="888888"/>
                </a:solidFill>
                <a:latin typeface="Calibri"/>
                <a:ea typeface="Calibri"/>
                <a:cs typeface="Calibri"/>
                <a:sym typeface="Calibri"/>
              </a:defRPr>
            </a:lvl8pPr>
            <a:lvl9pPr indent="0" lvl="8" marL="0" marR="0" rtl="0" algn="r">
              <a:spcBef>
                <a:spcPts val="0"/>
              </a:spcBef>
              <a:spcAft>
                <a:spcPts val="0"/>
              </a:spcAft>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4.xml"/><Relationship Id="rId3" Type="http://schemas.openxmlformats.org/officeDocument/2006/relationships/image" Target="../media/image35.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37.jpg"/><Relationship Id="rId4" Type="http://schemas.openxmlformats.org/officeDocument/2006/relationships/image" Target="../media/image41.jpg"/><Relationship Id="rId5" Type="http://schemas.openxmlformats.org/officeDocument/2006/relationships/image" Target="../media/image3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0.jpg"/><Relationship Id="rId4"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
          <p:cNvSpPr txBox="1"/>
          <p:nvPr>
            <p:ph type="ctrTitle"/>
          </p:nvPr>
        </p:nvSpPr>
        <p:spPr>
          <a:xfrm>
            <a:off x="3116263" y="2687638"/>
            <a:ext cx="5341937" cy="147002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b="1" lang="en-US">
                <a:solidFill>
                  <a:srgbClr val="FF0000"/>
                </a:solidFill>
                <a:latin typeface="Times New Roman"/>
                <a:ea typeface="Times New Roman"/>
                <a:cs typeface="Times New Roman"/>
                <a:sym typeface="Times New Roman"/>
              </a:rPr>
              <a:t>S</a:t>
            </a:r>
            <a:r>
              <a:rPr b="1" lang="en-US">
                <a:latin typeface="Times New Roman"/>
                <a:ea typeface="Times New Roman"/>
                <a:cs typeface="Times New Roman"/>
                <a:sym typeface="Times New Roman"/>
              </a:rPr>
              <a:t>ickle </a:t>
            </a:r>
            <a:r>
              <a:rPr b="1" lang="en-US">
                <a:solidFill>
                  <a:srgbClr val="FF0000"/>
                </a:solidFill>
                <a:latin typeface="Times New Roman"/>
                <a:ea typeface="Times New Roman"/>
                <a:cs typeface="Times New Roman"/>
                <a:sym typeface="Times New Roman"/>
              </a:rPr>
              <a:t>C</a:t>
            </a:r>
            <a:r>
              <a:rPr b="1" lang="en-US">
                <a:latin typeface="Times New Roman"/>
                <a:ea typeface="Times New Roman"/>
                <a:cs typeface="Times New Roman"/>
                <a:sym typeface="Times New Roman"/>
              </a:rPr>
              <a:t>ell </a:t>
            </a:r>
            <a:r>
              <a:rPr b="1" lang="en-US">
                <a:solidFill>
                  <a:srgbClr val="FF0000"/>
                </a:solidFill>
                <a:latin typeface="Times New Roman"/>
                <a:ea typeface="Times New Roman"/>
                <a:cs typeface="Times New Roman"/>
                <a:sym typeface="Times New Roman"/>
              </a:rPr>
              <a:t>C</a:t>
            </a:r>
            <a:r>
              <a:rPr b="1" lang="en-US">
                <a:latin typeface="Times New Roman"/>
                <a:ea typeface="Times New Roman"/>
                <a:cs typeface="Times New Roman"/>
                <a:sym typeface="Times New Roman"/>
              </a:rPr>
              <a:t>enter for </a:t>
            </a:r>
            <a:r>
              <a:rPr b="1" lang="en-US">
                <a:solidFill>
                  <a:srgbClr val="FF0000"/>
                </a:solidFill>
                <a:latin typeface="Times New Roman"/>
                <a:ea typeface="Times New Roman"/>
                <a:cs typeface="Times New Roman"/>
                <a:sym typeface="Times New Roman"/>
              </a:rPr>
              <a:t>A</a:t>
            </a:r>
            <a:r>
              <a:rPr b="1" lang="en-US">
                <a:latin typeface="Times New Roman"/>
                <a:ea typeface="Times New Roman"/>
                <a:cs typeface="Times New Roman"/>
                <a:sym typeface="Times New Roman"/>
              </a:rPr>
              <a:t>dults </a:t>
            </a:r>
            <a:r>
              <a:rPr b="1" lang="en-US">
                <a:solidFill>
                  <a:srgbClr val="FF0000"/>
                </a:solidFill>
                <a:latin typeface="Times New Roman"/>
                <a:ea typeface="Times New Roman"/>
                <a:cs typeface="Times New Roman"/>
                <a:sym typeface="Times New Roman"/>
              </a:rPr>
              <a:t>(SCCA)</a:t>
            </a:r>
            <a:endParaRPr b="1">
              <a:latin typeface="Times New Roman"/>
              <a:ea typeface="Times New Roman"/>
              <a:cs typeface="Times New Roman"/>
              <a:sym typeface="Times New Roman"/>
            </a:endParaRPr>
          </a:p>
        </p:txBody>
      </p:sp>
      <p:sp>
        <p:nvSpPr>
          <p:cNvPr id="454" name="Google Shape;454;p1"/>
          <p:cNvSpPr txBox="1"/>
          <p:nvPr>
            <p:ph idx="1" type="subTitle"/>
          </p:nvPr>
        </p:nvSpPr>
        <p:spPr>
          <a:xfrm>
            <a:off x="3548411" y="4024550"/>
            <a:ext cx="4656137" cy="1874837"/>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lt1"/>
              </a:buClr>
              <a:buSzPts val="2000"/>
              <a:buNone/>
            </a:pPr>
            <a:r>
              <a:t/>
            </a:r>
            <a:endParaRPr>
              <a:latin typeface="Arial"/>
              <a:ea typeface="Arial"/>
              <a:cs typeface="Arial"/>
              <a:sym typeface="Arial"/>
            </a:endParaRPr>
          </a:p>
          <a:p>
            <a:pPr indent="0" lvl="0" marL="0" rtl="0" algn="l">
              <a:spcBef>
                <a:spcPts val="400"/>
              </a:spcBef>
              <a:spcAft>
                <a:spcPts val="0"/>
              </a:spcAft>
              <a:buClr>
                <a:schemeClr val="lt1"/>
              </a:buClr>
              <a:buSzPts val="2000"/>
              <a:buNone/>
            </a:pPr>
            <a:r>
              <a:rPr lang="en-US">
                <a:latin typeface="Arial"/>
                <a:ea typeface="Arial"/>
                <a:cs typeface="Arial"/>
                <a:sym typeface="Arial"/>
              </a:rPr>
              <a:t>       </a:t>
            </a:r>
            <a:endParaRPr sz="1600">
              <a:latin typeface="Arial"/>
              <a:ea typeface="Arial"/>
              <a:cs typeface="Arial"/>
              <a:sym typeface="Arial"/>
            </a:endParaRPr>
          </a:p>
        </p:txBody>
      </p:sp>
      <p:sp>
        <p:nvSpPr>
          <p:cNvPr id="455" name="Google Shape;455;p1"/>
          <p:cNvSpPr txBox="1"/>
          <p:nvPr/>
        </p:nvSpPr>
        <p:spPr>
          <a:xfrm>
            <a:off x="3432130" y="4388790"/>
            <a:ext cx="4897800" cy="1908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lt1"/>
                </a:solidFill>
                <a:latin typeface="Times New Roman"/>
                <a:ea typeface="Times New Roman"/>
                <a:cs typeface="Times New Roman"/>
                <a:sym typeface="Times New Roman"/>
              </a:rPr>
              <a:t>An overview of Sickle Cell Disease (SCD) from a Medical and Social Service Perspective </a:t>
            </a:r>
            <a:endParaRPr b="0" i="0" sz="2400" u="none" cap="none" strike="noStrike">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2200">
                <a:solidFill>
                  <a:schemeClr val="lt1"/>
                </a:solidFill>
                <a:latin typeface="Times New Roman"/>
                <a:ea typeface="Times New Roman"/>
                <a:cs typeface="Times New Roman"/>
                <a:sym typeface="Times New Roman"/>
              </a:rPr>
              <a:t>By: Robert Plummer </a:t>
            </a:r>
            <a:endParaRPr sz="2200">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0"/>
          <p:cNvSpPr txBox="1"/>
          <p:nvPr>
            <p:ph type="ctrTitle"/>
          </p:nvPr>
        </p:nvSpPr>
        <p:spPr>
          <a:xfrm>
            <a:off x="3090528" y="2199290"/>
            <a:ext cx="5342620" cy="14700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a:latin typeface="Times New Roman"/>
                <a:ea typeface="Times New Roman"/>
                <a:cs typeface="Times New Roman"/>
                <a:sym typeface="Times New Roman"/>
              </a:rPr>
              <a:t>Triggers for Pain Crisis</a:t>
            </a:r>
            <a:endParaRPr>
              <a:latin typeface="Times New Roman"/>
              <a:ea typeface="Times New Roman"/>
              <a:cs typeface="Times New Roman"/>
              <a:sym typeface="Times New Roman"/>
            </a:endParaRPr>
          </a:p>
        </p:txBody>
      </p:sp>
      <p:sp>
        <p:nvSpPr>
          <p:cNvPr id="527" name="Google Shape;527;p10"/>
          <p:cNvSpPr txBox="1"/>
          <p:nvPr>
            <p:ph idx="1" type="subTitle"/>
          </p:nvPr>
        </p:nvSpPr>
        <p:spPr>
          <a:xfrm>
            <a:off x="3115579" y="3031299"/>
            <a:ext cx="5539905" cy="330600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Font typeface="Arial"/>
              <a:buChar char="•"/>
            </a:pPr>
            <a:r>
              <a:rPr lang="en-US" sz="2800"/>
              <a:t>Extreme temperatures</a:t>
            </a:r>
            <a:endParaRPr/>
          </a:p>
          <a:p>
            <a:pPr indent="-165100" lvl="0" marL="342900" rtl="0" algn="l">
              <a:spcBef>
                <a:spcPts val="560"/>
              </a:spcBef>
              <a:spcAft>
                <a:spcPts val="0"/>
              </a:spcAft>
              <a:buClr>
                <a:schemeClr val="lt1"/>
              </a:buClr>
              <a:buSzPts val="2800"/>
              <a:buFont typeface="Arial"/>
              <a:buNone/>
            </a:pPr>
            <a:r>
              <a:t/>
            </a:r>
            <a:endParaRPr sz="2800"/>
          </a:p>
          <a:p>
            <a:pPr indent="-342900" lvl="0" marL="342900" rtl="0" algn="l">
              <a:spcBef>
                <a:spcPts val="560"/>
              </a:spcBef>
              <a:spcAft>
                <a:spcPts val="0"/>
              </a:spcAft>
              <a:buClr>
                <a:schemeClr val="lt1"/>
              </a:buClr>
              <a:buSzPts val="2800"/>
              <a:buFont typeface="Arial"/>
              <a:buChar char="•"/>
            </a:pPr>
            <a:r>
              <a:rPr lang="en-US" sz="2800"/>
              <a:t>Dehydration</a:t>
            </a:r>
            <a:endParaRPr/>
          </a:p>
          <a:p>
            <a:pPr indent="-165100" lvl="0" marL="342900" rtl="0" algn="l">
              <a:spcBef>
                <a:spcPts val="560"/>
              </a:spcBef>
              <a:spcAft>
                <a:spcPts val="0"/>
              </a:spcAft>
              <a:buClr>
                <a:schemeClr val="lt1"/>
              </a:buClr>
              <a:buSzPts val="2800"/>
              <a:buFont typeface="Arial"/>
              <a:buNone/>
            </a:pPr>
            <a:r>
              <a:t/>
            </a:r>
            <a:endParaRPr sz="2800"/>
          </a:p>
          <a:p>
            <a:pPr indent="-342900" lvl="0" marL="342900" rtl="0" algn="l">
              <a:spcBef>
                <a:spcPts val="560"/>
              </a:spcBef>
              <a:spcAft>
                <a:spcPts val="0"/>
              </a:spcAft>
              <a:buClr>
                <a:schemeClr val="lt1"/>
              </a:buClr>
              <a:buSzPts val="2800"/>
              <a:buFont typeface="Arial"/>
              <a:buChar char="•"/>
            </a:pPr>
            <a:r>
              <a:rPr lang="en-US" sz="2800"/>
              <a:t>Stress </a:t>
            </a: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11"/>
          <p:cNvSpPr txBox="1"/>
          <p:nvPr>
            <p:ph type="title"/>
          </p:nvPr>
        </p:nvSpPr>
        <p:spPr>
          <a:xfrm>
            <a:off x="1041400" y="0"/>
            <a:ext cx="76454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Acute &amp; Chronic Pain in Sickle Cell Disease </a:t>
            </a:r>
            <a:endParaRPr>
              <a:latin typeface="Times New Roman"/>
              <a:ea typeface="Times New Roman"/>
              <a:cs typeface="Times New Roman"/>
              <a:sym typeface="Times New Roman"/>
            </a:endParaRPr>
          </a:p>
        </p:txBody>
      </p:sp>
      <p:sp>
        <p:nvSpPr>
          <p:cNvPr id="534" name="Google Shape;534;p11"/>
          <p:cNvSpPr txBox="1"/>
          <p:nvPr>
            <p:ph idx="1" type="body"/>
          </p:nvPr>
        </p:nvSpPr>
        <p:spPr>
          <a:xfrm>
            <a:off x="1003822" y="1465545"/>
            <a:ext cx="7645400" cy="468473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797A9"/>
              </a:buClr>
              <a:buSzPts val="2200"/>
              <a:buChar char="•"/>
            </a:pPr>
            <a:r>
              <a:rPr lang="en-US" sz="2200"/>
              <a:t>Chronic pain in adults with sickle cell disease includes biological, psychological, sociological, and spiritual factors. </a:t>
            </a:r>
            <a:endParaRPr sz="2200"/>
          </a:p>
          <a:p>
            <a:pPr indent="0" lvl="0" marL="0" rtl="0" algn="l">
              <a:spcBef>
                <a:spcPts val="220"/>
              </a:spcBef>
              <a:spcAft>
                <a:spcPts val="0"/>
              </a:spcAft>
              <a:buSzPts val="1100"/>
              <a:buNone/>
            </a:pPr>
            <a:r>
              <a:t/>
            </a:r>
            <a:endParaRPr sz="1100"/>
          </a:p>
          <a:p>
            <a:pPr indent="-342900" lvl="0" marL="342900" rtl="0" algn="l">
              <a:spcBef>
                <a:spcPts val="440"/>
              </a:spcBef>
              <a:spcAft>
                <a:spcPts val="0"/>
              </a:spcAft>
              <a:buClr>
                <a:srgbClr val="5797A9"/>
              </a:buClr>
              <a:buSzPts val="2200"/>
              <a:buChar char="•"/>
            </a:pPr>
            <a:r>
              <a:rPr lang="en-US" sz="2200"/>
              <a:t>Depression and anxiety are common in those with SCD. </a:t>
            </a:r>
            <a:r>
              <a:rPr lang="en-US" sz="1100"/>
              <a:t>Levenson (2008)</a:t>
            </a:r>
            <a:endParaRPr/>
          </a:p>
          <a:p>
            <a:pPr indent="0" lvl="0" marL="0" rtl="0" algn="l">
              <a:spcBef>
                <a:spcPts val="220"/>
              </a:spcBef>
              <a:spcAft>
                <a:spcPts val="0"/>
              </a:spcAft>
              <a:buSzPts val="1100"/>
              <a:buNone/>
            </a:pPr>
            <a:r>
              <a:rPr lang="en-US" sz="1100"/>
              <a:t> </a:t>
            </a:r>
            <a:endParaRPr sz="2200">
              <a:latin typeface="Arial"/>
              <a:ea typeface="Arial"/>
              <a:cs typeface="Arial"/>
              <a:sym typeface="Arial"/>
            </a:endParaRPr>
          </a:p>
          <a:p>
            <a:pPr indent="-342900" lvl="0" marL="342900" rtl="0" algn="l">
              <a:spcBef>
                <a:spcPts val="440"/>
              </a:spcBef>
              <a:spcAft>
                <a:spcPts val="0"/>
              </a:spcAft>
              <a:buClr>
                <a:srgbClr val="5797A9"/>
              </a:buClr>
              <a:buSzPts val="2200"/>
              <a:buChar char="•"/>
            </a:pPr>
            <a:r>
              <a:rPr lang="en-US" sz="2200">
                <a:latin typeface="Arial"/>
                <a:ea typeface="Arial"/>
                <a:cs typeface="Arial"/>
                <a:sym typeface="Arial"/>
              </a:rPr>
              <a:t>There is a strong relationship between depression and chronic pain.</a:t>
            </a:r>
            <a:endParaRPr/>
          </a:p>
          <a:p>
            <a:pPr indent="0" lvl="0" marL="0" rtl="0" algn="l">
              <a:spcBef>
                <a:spcPts val="220"/>
              </a:spcBef>
              <a:spcAft>
                <a:spcPts val="0"/>
              </a:spcAft>
              <a:buSzPts val="1100"/>
              <a:buNone/>
            </a:pPr>
            <a:r>
              <a:t/>
            </a:r>
            <a:endParaRPr sz="1100">
              <a:latin typeface="Arial"/>
              <a:ea typeface="Arial"/>
              <a:cs typeface="Arial"/>
              <a:sym typeface="Arial"/>
            </a:endParaRPr>
          </a:p>
          <a:p>
            <a:pPr indent="-342900" lvl="0" marL="342900" rtl="0" algn="l">
              <a:spcBef>
                <a:spcPts val="440"/>
              </a:spcBef>
              <a:spcAft>
                <a:spcPts val="0"/>
              </a:spcAft>
              <a:buClr>
                <a:srgbClr val="5797A9"/>
              </a:buClr>
              <a:buSzPts val="2200"/>
              <a:buChar char="•"/>
            </a:pPr>
            <a:r>
              <a:rPr lang="en-US" sz="2200">
                <a:latin typeface="Arial"/>
                <a:ea typeface="Arial"/>
                <a:cs typeface="Arial"/>
                <a:sym typeface="Arial"/>
              </a:rPr>
              <a:t>SCD patients are undertreated for depression and the psychological impact of their chronic illness.</a:t>
            </a:r>
            <a:endParaRPr/>
          </a:p>
          <a:p>
            <a:pPr indent="-177800" lvl="0" marL="342900" rtl="0" algn="l">
              <a:spcBef>
                <a:spcPts val="520"/>
              </a:spcBef>
              <a:spcAft>
                <a:spcPts val="0"/>
              </a:spcAft>
              <a:buClr>
                <a:srgbClr val="5797A9"/>
              </a:buClr>
              <a:buSzPts val="2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12"/>
          <p:cNvSpPr txBox="1"/>
          <p:nvPr>
            <p:ph type="ctrTitle"/>
          </p:nvPr>
        </p:nvSpPr>
        <p:spPr>
          <a:xfrm>
            <a:off x="3027898" y="2136660"/>
            <a:ext cx="6116102" cy="14700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600">
                <a:latin typeface="Times New Roman"/>
                <a:ea typeface="Times New Roman"/>
                <a:cs typeface="Times New Roman"/>
                <a:sym typeface="Times New Roman"/>
              </a:rPr>
              <a:t>Stigma of SCD Pain</a:t>
            </a:r>
            <a:endParaRPr sz="3600">
              <a:latin typeface="Times New Roman"/>
              <a:ea typeface="Times New Roman"/>
              <a:cs typeface="Times New Roman"/>
              <a:sym typeface="Times New Roman"/>
            </a:endParaRPr>
          </a:p>
        </p:txBody>
      </p:sp>
      <p:sp>
        <p:nvSpPr>
          <p:cNvPr id="540" name="Google Shape;540;p12"/>
          <p:cNvSpPr txBox="1"/>
          <p:nvPr>
            <p:ph idx="1" type="subTitle"/>
          </p:nvPr>
        </p:nvSpPr>
        <p:spPr>
          <a:xfrm>
            <a:off x="3341049" y="2883397"/>
            <a:ext cx="5377066" cy="3755397"/>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000"/>
              <a:buFont typeface="Arial"/>
              <a:buChar char="•"/>
            </a:pPr>
            <a:r>
              <a:rPr lang="en-US">
                <a:latin typeface="Arial"/>
                <a:ea typeface="Arial"/>
                <a:cs typeface="Arial"/>
                <a:sym typeface="Arial"/>
              </a:rPr>
              <a:t>There is a stigma associated with SCD patients who use opiate medications for their pain. They are often treated as “drug seekers” in the ER and on inpatient units. </a:t>
            </a:r>
            <a:endParaRPr/>
          </a:p>
          <a:p>
            <a:pPr indent="-342900" lvl="0" marL="342900" rtl="0" algn="l">
              <a:spcBef>
                <a:spcPts val="400"/>
              </a:spcBef>
              <a:spcAft>
                <a:spcPts val="0"/>
              </a:spcAft>
              <a:buClr>
                <a:schemeClr val="lt1"/>
              </a:buClr>
              <a:buSzPts val="2000"/>
              <a:buFont typeface="Arial"/>
              <a:buChar char="•"/>
            </a:pPr>
            <a:r>
              <a:rPr lang="en-US"/>
              <a:t>Patients are predominately minorities</a:t>
            </a:r>
            <a:endParaRPr/>
          </a:p>
          <a:p>
            <a:pPr indent="-342900" lvl="0" marL="342900" rtl="0" algn="l">
              <a:spcBef>
                <a:spcPts val="400"/>
              </a:spcBef>
              <a:spcAft>
                <a:spcPts val="0"/>
              </a:spcAft>
              <a:buClr>
                <a:schemeClr val="lt1"/>
              </a:buClr>
              <a:buSzPts val="2000"/>
              <a:buFont typeface="Arial"/>
              <a:buChar char="•"/>
            </a:pPr>
            <a:r>
              <a:rPr lang="en-US"/>
              <a:t>Pain is subjective. There is no medical test for pain. </a:t>
            </a:r>
            <a:endParaRPr/>
          </a:p>
          <a:p>
            <a:pPr indent="-342900" lvl="0" marL="342900" rtl="0" algn="l">
              <a:spcBef>
                <a:spcPts val="400"/>
              </a:spcBef>
              <a:spcAft>
                <a:spcPts val="0"/>
              </a:spcAft>
              <a:buClr>
                <a:schemeClr val="lt1"/>
              </a:buClr>
              <a:buSzPts val="2000"/>
              <a:buFont typeface="Arial"/>
              <a:buChar char="•"/>
            </a:pPr>
            <a:r>
              <a:rPr lang="en-US"/>
              <a:t>Patients are often on high does and quantities of opiate medications</a:t>
            </a:r>
            <a:endParaRPr/>
          </a:p>
          <a:p>
            <a:pPr indent="-215900" lvl="0" marL="342900" rtl="0" algn="l">
              <a:spcBef>
                <a:spcPts val="400"/>
              </a:spcBef>
              <a:spcAft>
                <a:spcPts val="0"/>
              </a:spcAft>
              <a:buClr>
                <a:schemeClr val="lt1"/>
              </a:buClr>
              <a:buSzPts val="2000"/>
              <a:buFont typeface="Arial"/>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3"/>
          <p:cNvSpPr txBox="1"/>
          <p:nvPr>
            <p:ph type="title"/>
          </p:nvPr>
        </p:nvSpPr>
        <p:spPr>
          <a:xfrm>
            <a:off x="421705" y="144463"/>
            <a:ext cx="8294687" cy="846137"/>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3200"/>
              <a:buFont typeface="Arial"/>
              <a:buNone/>
            </a:pPr>
            <a:r>
              <a:rPr lang="en-US">
                <a:latin typeface="Arial"/>
                <a:ea typeface="Arial"/>
                <a:cs typeface="Arial"/>
                <a:sym typeface="Arial"/>
              </a:rPr>
              <a:t>U.S. Life Expectancy: Sickle Cell Disease</a:t>
            </a:r>
            <a:endParaRPr/>
          </a:p>
        </p:txBody>
      </p:sp>
      <p:sp>
        <p:nvSpPr>
          <p:cNvPr id="547" name="Google Shape;547;p13"/>
          <p:cNvSpPr txBox="1"/>
          <p:nvPr>
            <p:ph idx="12" type="sldNum"/>
          </p:nvPr>
        </p:nvSpPr>
        <p:spPr>
          <a:xfrm>
            <a:off x="482599" y="6384925"/>
            <a:ext cx="584200" cy="3746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000000"/>
                </a:solidFill>
              </a:rPr>
              <a:t>‹#›</a:t>
            </a:fld>
            <a:endParaRPr>
              <a:solidFill>
                <a:srgbClr val="000000"/>
              </a:solidFill>
            </a:endParaRPr>
          </a:p>
        </p:txBody>
      </p:sp>
      <p:cxnSp>
        <p:nvCxnSpPr>
          <p:cNvPr id="548" name="Google Shape;548;p13"/>
          <p:cNvCxnSpPr>
            <a:stCxn id="549" idx="0"/>
          </p:cNvCxnSpPr>
          <p:nvPr/>
        </p:nvCxnSpPr>
        <p:spPr>
          <a:xfrm flipH="1">
            <a:off x="1846350" y="5207000"/>
            <a:ext cx="1500" cy="576300"/>
          </a:xfrm>
          <a:prstGeom prst="straightConnector1">
            <a:avLst/>
          </a:prstGeom>
          <a:noFill/>
          <a:ln cap="flat" cmpd="sng" w="12700">
            <a:solidFill>
              <a:schemeClr val="dk1"/>
            </a:solidFill>
            <a:prstDash val="dash"/>
            <a:round/>
            <a:headEnd len="med" w="med" type="none"/>
            <a:tailEnd len="med" w="med" type="none"/>
          </a:ln>
          <a:effectLst>
            <a:outerShdw rotWithShape="0" dir="5400000" dist="20000">
              <a:srgbClr val="808080">
                <a:alpha val="37647"/>
              </a:srgbClr>
            </a:outerShdw>
          </a:effectLst>
        </p:spPr>
      </p:cxnSp>
      <p:sp>
        <p:nvSpPr>
          <p:cNvPr id="550" name="Google Shape;550;p13"/>
          <p:cNvSpPr/>
          <p:nvPr/>
        </p:nvSpPr>
        <p:spPr>
          <a:xfrm>
            <a:off x="1233488" y="2036763"/>
            <a:ext cx="6111875" cy="3175000"/>
          </a:xfrm>
          <a:custGeom>
            <a:rect b="b" l="l" r="r" t="t"/>
            <a:pathLst>
              <a:path extrusionOk="0" h="3174898" w="6112169">
                <a:moveTo>
                  <a:pt x="0" y="3174898"/>
                </a:moveTo>
                <a:lnTo>
                  <a:pt x="6103349" y="3174898"/>
                </a:lnTo>
                <a:lnTo>
                  <a:pt x="6112169" y="0"/>
                </a:lnTo>
              </a:path>
            </a:pathLst>
          </a:custGeom>
          <a:noFill/>
          <a:ln cap="flat" cmpd="sng" w="190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000000"/>
              </a:solidFill>
              <a:latin typeface="Arial"/>
              <a:ea typeface="Arial"/>
              <a:cs typeface="Arial"/>
              <a:sym typeface="Arial"/>
            </a:endParaRPr>
          </a:p>
        </p:txBody>
      </p:sp>
      <p:cxnSp>
        <p:nvCxnSpPr>
          <p:cNvPr id="551" name="Google Shape;551;p13"/>
          <p:cNvCxnSpPr/>
          <p:nvPr/>
        </p:nvCxnSpPr>
        <p:spPr>
          <a:xfrm rot="10800000">
            <a:off x="7231063" y="2039938"/>
            <a:ext cx="114300" cy="1587"/>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2" name="Google Shape;552;p13"/>
          <p:cNvCxnSpPr/>
          <p:nvPr/>
        </p:nvCxnSpPr>
        <p:spPr>
          <a:xfrm rot="10800000">
            <a:off x="7231063" y="2705100"/>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3" name="Google Shape;553;p13"/>
          <p:cNvCxnSpPr/>
          <p:nvPr/>
        </p:nvCxnSpPr>
        <p:spPr>
          <a:xfrm rot="10800000">
            <a:off x="7231063" y="3332163"/>
            <a:ext cx="114300" cy="1587"/>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4" name="Google Shape;554;p13"/>
          <p:cNvCxnSpPr/>
          <p:nvPr/>
        </p:nvCxnSpPr>
        <p:spPr>
          <a:xfrm rot="10800000">
            <a:off x="7226300" y="3957638"/>
            <a:ext cx="114300" cy="1587"/>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5" name="Google Shape;555;p13"/>
          <p:cNvCxnSpPr/>
          <p:nvPr/>
        </p:nvCxnSpPr>
        <p:spPr>
          <a:xfrm rot="10800000">
            <a:off x="7221538" y="4584700"/>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6" name="Google Shape;556;p13"/>
          <p:cNvCxnSpPr/>
          <p:nvPr/>
        </p:nvCxnSpPr>
        <p:spPr>
          <a:xfrm rot="5400000">
            <a:off x="6680994" y="5152231"/>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7" name="Google Shape;557;p13"/>
          <p:cNvCxnSpPr/>
          <p:nvPr/>
        </p:nvCxnSpPr>
        <p:spPr>
          <a:xfrm rot="5400000">
            <a:off x="6053932" y="5152231"/>
            <a:ext cx="114300" cy="1587"/>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8" name="Google Shape;558;p13"/>
          <p:cNvCxnSpPr/>
          <p:nvPr/>
        </p:nvCxnSpPr>
        <p:spPr>
          <a:xfrm rot="5400000">
            <a:off x="5449094" y="5152231"/>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59" name="Google Shape;559;p13"/>
          <p:cNvCxnSpPr/>
          <p:nvPr/>
        </p:nvCxnSpPr>
        <p:spPr>
          <a:xfrm rot="5400000">
            <a:off x="4829969" y="5152231"/>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60" name="Google Shape;560;p13"/>
          <p:cNvCxnSpPr/>
          <p:nvPr/>
        </p:nvCxnSpPr>
        <p:spPr>
          <a:xfrm rot="5400000">
            <a:off x="4242594" y="5152231"/>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61" name="Google Shape;561;p13"/>
          <p:cNvCxnSpPr/>
          <p:nvPr/>
        </p:nvCxnSpPr>
        <p:spPr>
          <a:xfrm rot="5400000">
            <a:off x="3632994" y="5152231"/>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62" name="Google Shape;562;p13"/>
          <p:cNvCxnSpPr/>
          <p:nvPr/>
        </p:nvCxnSpPr>
        <p:spPr>
          <a:xfrm rot="5400000">
            <a:off x="3018632" y="5152231"/>
            <a:ext cx="114300" cy="1587"/>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63" name="Google Shape;563;p13"/>
          <p:cNvCxnSpPr/>
          <p:nvPr/>
        </p:nvCxnSpPr>
        <p:spPr>
          <a:xfrm rot="5400000">
            <a:off x="2405857" y="5152231"/>
            <a:ext cx="114300" cy="1587"/>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64" name="Google Shape;564;p13"/>
          <p:cNvCxnSpPr/>
          <p:nvPr/>
        </p:nvCxnSpPr>
        <p:spPr>
          <a:xfrm rot="5400000">
            <a:off x="1791494" y="5152231"/>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cxnSp>
        <p:nvCxnSpPr>
          <p:cNvPr id="565" name="Google Shape;565;p13"/>
          <p:cNvCxnSpPr/>
          <p:nvPr/>
        </p:nvCxnSpPr>
        <p:spPr>
          <a:xfrm rot="5400000">
            <a:off x="1181894" y="5152231"/>
            <a:ext cx="114300" cy="1588"/>
          </a:xfrm>
          <a:prstGeom prst="straightConnector1">
            <a:avLst/>
          </a:prstGeom>
          <a:noFill/>
          <a:ln cap="flat" cmpd="sng" w="12700">
            <a:solidFill>
              <a:schemeClr val="dk1"/>
            </a:solidFill>
            <a:prstDash val="solid"/>
            <a:round/>
            <a:headEnd len="med" w="med" type="none"/>
            <a:tailEnd len="med" w="med" type="none"/>
          </a:ln>
          <a:effectLst>
            <a:outerShdw rotWithShape="0" dir="5400000" dist="20000">
              <a:srgbClr val="808080">
                <a:alpha val="37647"/>
              </a:srgbClr>
            </a:outerShdw>
          </a:effectLst>
        </p:spPr>
      </p:cxnSp>
      <p:sp>
        <p:nvSpPr>
          <p:cNvPr id="566" name="Google Shape;566;p13"/>
          <p:cNvSpPr/>
          <p:nvPr/>
        </p:nvSpPr>
        <p:spPr>
          <a:xfrm>
            <a:off x="1835150" y="4233863"/>
            <a:ext cx="3922713" cy="817562"/>
          </a:xfrm>
          <a:custGeom>
            <a:rect b="b" l="l" r="r" t="t"/>
            <a:pathLst>
              <a:path extrusionOk="0" h="818445" w="3922889">
                <a:moveTo>
                  <a:pt x="0" y="818445"/>
                </a:moveTo>
                <a:lnTo>
                  <a:pt x="174978" y="778934"/>
                </a:lnTo>
                <a:lnTo>
                  <a:pt x="287867" y="778934"/>
                </a:lnTo>
                <a:lnTo>
                  <a:pt x="575734" y="705556"/>
                </a:lnTo>
                <a:lnTo>
                  <a:pt x="750712" y="705556"/>
                </a:lnTo>
                <a:lnTo>
                  <a:pt x="857956" y="666045"/>
                </a:lnTo>
                <a:lnTo>
                  <a:pt x="1016000" y="626534"/>
                </a:lnTo>
                <a:lnTo>
                  <a:pt x="1128889" y="632178"/>
                </a:lnTo>
                <a:lnTo>
                  <a:pt x="1478845" y="547511"/>
                </a:lnTo>
                <a:lnTo>
                  <a:pt x="1603023" y="519289"/>
                </a:lnTo>
                <a:lnTo>
                  <a:pt x="1749778" y="479778"/>
                </a:lnTo>
                <a:lnTo>
                  <a:pt x="1924756" y="479778"/>
                </a:lnTo>
                <a:lnTo>
                  <a:pt x="2144889" y="400756"/>
                </a:lnTo>
                <a:lnTo>
                  <a:pt x="2206978" y="400756"/>
                </a:lnTo>
                <a:lnTo>
                  <a:pt x="2336800" y="366889"/>
                </a:lnTo>
                <a:lnTo>
                  <a:pt x="2449689" y="372534"/>
                </a:lnTo>
                <a:lnTo>
                  <a:pt x="2619023" y="333023"/>
                </a:lnTo>
                <a:lnTo>
                  <a:pt x="2760134" y="333023"/>
                </a:lnTo>
                <a:lnTo>
                  <a:pt x="3318934" y="327378"/>
                </a:lnTo>
                <a:lnTo>
                  <a:pt x="3493912" y="287867"/>
                </a:lnTo>
                <a:lnTo>
                  <a:pt x="3589867" y="214489"/>
                </a:lnTo>
                <a:lnTo>
                  <a:pt x="3759200" y="107245"/>
                </a:lnTo>
                <a:lnTo>
                  <a:pt x="3922889" y="0"/>
                </a:lnTo>
              </a:path>
            </a:pathLst>
          </a:custGeom>
          <a:noFill/>
          <a:ln cap="flat" cmpd="sng" w="38100">
            <a:solidFill>
              <a:srgbClr val="FF0000"/>
            </a:solidFill>
            <a:prstDash val="dash"/>
            <a:round/>
            <a:headEnd len="med" w="med" type="none"/>
            <a:tailEnd len="med" w="med" type="none"/>
          </a:ln>
          <a:effectLst>
            <a:outerShdw rotWithShape="0" dir="5400000" dist="20000">
              <a:srgbClr val="80808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000000"/>
              </a:solidFill>
              <a:latin typeface="Arial"/>
              <a:ea typeface="Arial"/>
              <a:cs typeface="Arial"/>
              <a:sym typeface="Arial"/>
            </a:endParaRPr>
          </a:p>
        </p:txBody>
      </p:sp>
      <p:sp>
        <p:nvSpPr>
          <p:cNvPr id="567" name="Google Shape;567;p13"/>
          <p:cNvSpPr/>
          <p:nvPr/>
        </p:nvSpPr>
        <p:spPr>
          <a:xfrm>
            <a:off x="5773738" y="2438400"/>
            <a:ext cx="1349375" cy="1771650"/>
          </a:xfrm>
          <a:custGeom>
            <a:rect b="b" l="l" r="r" t="t"/>
            <a:pathLst>
              <a:path extrusionOk="0" h="1772356" w="1349022">
                <a:moveTo>
                  <a:pt x="0" y="1772356"/>
                </a:moveTo>
                <a:lnTo>
                  <a:pt x="197555" y="1563511"/>
                </a:lnTo>
                <a:lnTo>
                  <a:pt x="259644" y="1428044"/>
                </a:lnTo>
                <a:lnTo>
                  <a:pt x="395111" y="1275644"/>
                </a:lnTo>
                <a:lnTo>
                  <a:pt x="564444" y="1027289"/>
                </a:lnTo>
                <a:lnTo>
                  <a:pt x="728133" y="773289"/>
                </a:lnTo>
                <a:lnTo>
                  <a:pt x="953911" y="530578"/>
                </a:lnTo>
                <a:lnTo>
                  <a:pt x="987777" y="406400"/>
                </a:lnTo>
                <a:lnTo>
                  <a:pt x="1117600" y="265289"/>
                </a:lnTo>
                <a:lnTo>
                  <a:pt x="1190977" y="152400"/>
                </a:lnTo>
                <a:lnTo>
                  <a:pt x="1349022" y="0"/>
                </a:lnTo>
              </a:path>
            </a:pathLst>
          </a:custGeom>
          <a:noFill/>
          <a:ln cap="flat" cmpd="sng" w="76200">
            <a:solidFill>
              <a:srgbClr val="FF0000"/>
            </a:solidFill>
            <a:prstDash val="dash"/>
            <a:round/>
            <a:headEnd len="med" w="med" type="none"/>
            <a:tailEnd len="med" w="med" type="none"/>
          </a:ln>
          <a:effectLst>
            <a:outerShdw rotWithShape="0" dir="5400000" dist="20000">
              <a:srgbClr val="80808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800">
              <a:solidFill>
                <a:srgbClr val="000000"/>
              </a:solidFill>
              <a:latin typeface="Arial"/>
              <a:ea typeface="Arial"/>
              <a:cs typeface="Arial"/>
              <a:sym typeface="Arial"/>
            </a:endParaRPr>
          </a:p>
        </p:txBody>
      </p:sp>
      <p:sp>
        <p:nvSpPr>
          <p:cNvPr id="568" name="Google Shape;568;p13"/>
          <p:cNvSpPr txBox="1"/>
          <p:nvPr/>
        </p:nvSpPr>
        <p:spPr>
          <a:xfrm>
            <a:off x="7323138" y="1879600"/>
            <a:ext cx="412750" cy="338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50</a:t>
            </a:r>
            <a:endParaRPr/>
          </a:p>
        </p:txBody>
      </p:sp>
      <p:sp>
        <p:nvSpPr>
          <p:cNvPr id="569" name="Google Shape;569;p13"/>
          <p:cNvSpPr txBox="1"/>
          <p:nvPr/>
        </p:nvSpPr>
        <p:spPr>
          <a:xfrm>
            <a:off x="7323138" y="2532063"/>
            <a:ext cx="412750" cy="338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40</a:t>
            </a:r>
            <a:endParaRPr/>
          </a:p>
        </p:txBody>
      </p:sp>
      <p:sp>
        <p:nvSpPr>
          <p:cNvPr id="570" name="Google Shape;570;p13"/>
          <p:cNvSpPr txBox="1"/>
          <p:nvPr/>
        </p:nvSpPr>
        <p:spPr>
          <a:xfrm>
            <a:off x="7323138" y="3157538"/>
            <a:ext cx="412750" cy="3397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30</a:t>
            </a:r>
            <a:endParaRPr/>
          </a:p>
        </p:txBody>
      </p:sp>
      <p:sp>
        <p:nvSpPr>
          <p:cNvPr id="571" name="Google Shape;571;p13"/>
          <p:cNvSpPr txBox="1"/>
          <p:nvPr/>
        </p:nvSpPr>
        <p:spPr>
          <a:xfrm>
            <a:off x="7323138" y="3792538"/>
            <a:ext cx="412750" cy="3397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20</a:t>
            </a:r>
            <a:endParaRPr/>
          </a:p>
        </p:txBody>
      </p:sp>
      <p:sp>
        <p:nvSpPr>
          <p:cNvPr id="572" name="Google Shape;572;p13"/>
          <p:cNvSpPr txBox="1"/>
          <p:nvPr/>
        </p:nvSpPr>
        <p:spPr>
          <a:xfrm>
            <a:off x="7323138" y="4419600"/>
            <a:ext cx="412750" cy="338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10</a:t>
            </a:r>
            <a:endParaRPr/>
          </a:p>
        </p:txBody>
      </p:sp>
      <p:sp>
        <p:nvSpPr>
          <p:cNvPr id="573" name="Google Shape;573;p13"/>
          <p:cNvSpPr txBox="1"/>
          <p:nvPr/>
        </p:nvSpPr>
        <p:spPr>
          <a:xfrm>
            <a:off x="7323138" y="5037138"/>
            <a:ext cx="300037" cy="3397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0</a:t>
            </a:r>
            <a:endParaRPr/>
          </a:p>
        </p:txBody>
      </p:sp>
      <p:sp>
        <p:nvSpPr>
          <p:cNvPr id="574" name="Google Shape;574;p13"/>
          <p:cNvSpPr txBox="1"/>
          <p:nvPr/>
        </p:nvSpPr>
        <p:spPr>
          <a:xfrm>
            <a:off x="917575"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1900</a:t>
            </a:r>
            <a:endParaRPr/>
          </a:p>
        </p:txBody>
      </p:sp>
      <p:sp>
        <p:nvSpPr>
          <p:cNvPr id="549" name="Google Shape;549;p13"/>
          <p:cNvSpPr txBox="1"/>
          <p:nvPr/>
        </p:nvSpPr>
        <p:spPr>
          <a:xfrm>
            <a:off x="1527175"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1910</a:t>
            </a:r>
            <a:endParaRPr/>
          </a:p>
        </p:txBody>
      </p:sp>
      <p:sp>
        <p:nvSpPr>
          <p:cNvPr id="575" name="Google Shape;575;p13"/>
          <p:cNvSpPr txBox="1"/>
          <p:nvPr/>
        </p:nvSpPr>
        <p:spPr>
          <a:xfrm>
            <a:off x="2136775"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1920</a:t>
            </a:r>
            <a:endParaRPr/>
          </a:p>
        </p:txBody>
      </p:sp>
      <p:sp>
        <p:nvSpPr>
          <p:cNvPr id="576" name="Google Shape;576;p13"/>
          <p:cNvSpPr txBox="1"/>
          <p:nvPr/>
        </p:nvSpPr>
        <p:spPr>
          <a:xfrm>
            <a:off x="2754313"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1930</a:t>
            </a:r>
            <a:endParaRPr/>
          </a:p>
        </p:txBody>
      </p:sp>
      <p:sp>
        <p:nvSpPr>
          <p:cNvPr id="577" name="Google Shape;577;p13"/>
          <p:cNvSpPr txBox="1"/>
          <p:nvPr/>
        </p:nvSpPr>
        <p:spPr>
          <a:xfrm>
            <a:off x="3373438"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1940</a:t>
            </a:r>
            <a:endParaRPr/>
          </a:p>
        </p:txBody>
      </p:sp>
      <p:sp>
        <p:nvSpPr>
          <p:cNvPr id="578" name="Google Shape;578;p13"/>
          <p:cNvSpPr txBox="1"/>
          <p:nvPr/>
        </p:nvSpPr>
        <p:spPr>
          <a:xfrm>
            <a:off x="3983038"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1950</a:t>
            </a:r>
            <a:endParaRPr/>
          </a:p>
        </p:txBody>
      </p:sp>
      <p:sp>
        <p:nvSpPr>
          <p:cNvPr id="579" name="Google Shape;579;p13"/>
          <p:cNvSpPr txBox="1"/>
          <p:nvPr/>
        </p:nvSpPr>
        <p:spPr>
          <a:xfrm>
            <a:off x="4575175"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1960</a:t>
            </a:r>
            <a:endParaRPr/>
          </a:p>
        </p:txBody>
      </p:sp>
      <p:sp>
        <p:nvSpPr>
          <p:cNvPr id="580" name="Google Shape;580;p13"/>
          <p:cNvSpPr txBox="1"/>
          <p:nvPr/>
        </p:nvSpPr>
        <p:spPr>
          <a:xfrm>
            <a:off x="5176838"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1970</a:t>
            </a:r>
            <a:endParaRPr/>
          </a:p>
        </p:txBody>
      </p:sp>
      <p:sp>
        <p:nvSpPr>
          <p:cNvPr id="581" name="Google Shape;581;p13"/>
          <p:cNvSpPr txBox="1"/>
          <p:nvPr/>
        </p:nvSpPr>
        <p:spPr>
          <a:xfrm>
            <a:off x="5786438"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1980</a:t>
            </a:r>
            <a:endParaRPr/>
          </a:p>
        </p:txBody>
      </p:sp>
      <p:sp>
        <p:nvSpPr>
          <p:cNvPr id="582" name="Google Shape;582;p13"/>
          <p:cNvSpPr txBox="1"/>
          <p:nvPr/>
        </p:nvSpPr>
        <p:spPr>
          <a:xfrm>
            <a:off x="6411913"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1990</a:t>
            </a:r>
            <a:endParaRPr/>
          </a:p>
        </p:txBody>
      </p:sp>
      <p:sp>
        <p:nvSpPr>
          <p:cNvPr id="583" name="Google Shape;583;p13"/>
          <p:cNvSpPr txBox="1"/>
          <p:nvPr/>
        </p:nvSpPr>
        <p:spPr>
          <a:xfrm>
            <a:off x="7021513" y="5207000"/>
            <a:ext cx="641350"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2000</a:t>
            </a:r>
            <a:endParaRPr/>
          </a:p>
        </p:txBody>
      </p:sp>
      <p:sp>
        <p:nvSpPr>
          <p:cNvPr id="584" name="Google Shape;584;p13"/>
          <p:cNvSpPr txBox="1"/>
          <p:nvPr/>
        </p:nvSpPr>
        <p:spPr>
          <a:xfrm>
            <a:off x="4284663" y="5486400"/>
            <a:ext cx="650875"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Arial"/>
                <a:ea typeface="Arial"/>
                <a:cs typeface="Arial"/>
                <a:sym typeface="Arial"/>
              </a:rPr>
              <a:t>Year</a:t>
            </a:r>
            <a:endParaRPr/>
          </a:p>
        </p:txBody>
      </p:sp>
      <p:sp>
        <p:nvSpPr>
          <p:cNvPr id="585" name="Google Shape;585;p13"/>
          <p:cNvSpPr txBox="1"/>
          <p:nvPr/>
        </p:nvSpPr>
        <p:spPr>
          <a:xfrm rot="5400000">
            <a:off x="6612731" y="3420269"/>
            <a:ext cx="2613025"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00"/>
                </a:solidFill>
                <a:latin typeface="Arial"/>
                <a:ea typeface="Arial"/>
                <a:cs typeface="Arial"/>
                <a:sym typeface="Arial"/>
              </a:rPr>
              <a:t>Life Expectancy (Years)</a:t>
            </a:r>
            <a:endParaRPr/>
          </a:p>
        </p:txBody>
      </p:sp>
      <p:cxnSp>
        <p:nvCxnSpPr>
          <p:cNvPr id="586" name="Google Shape;586;p13"/>
          <p:cNvCxnSpPr/>
          <p:nvPr/>
        </p:nvCxnSpPr>
        <p:spPr>
          <a:xfrm rot="-5400000">
            <a:off x="5372894" y="3755232"/>
            <a:ext cx="701675" cy="1587"/>
          </a:xfrm>
          <a:prstGeom prst="straightConnector1">
            <a:avLst/>
          </a:prstGeom>
          <a:noFill/>
          <a:ln cap="flat" cmpd="sng" w="25400">
            <a:solidFill>
              <a:schemeClr val="dk1"/>
            </a:solidFill>
            <a:prstDash val="solid"/>
            <a:round/>
            <a:headEnd len="lg" w="lg" type="stealth"/>
            <a:tailEnd len="med" w="med" type="none"/>
          </a:ln>
          <a:effectLst>
            <a:outerShdw rotWithShape="0" dir="5400000" dist="20000">
              <a:srgbClr val="808080">
                <a:alpha val="37647"/>
              </a:srgbClr>
            </a:outerShdw>
          </a:effectLst>
        </p:spPr>
      </p:cxnSp>
      <p:cxnSp>
        <p:nvCxnSpPr>
          <p:cNvPr id="587" name="Google Shape;587;p13"/>
          <p:cNvCxnSpPr/>
          <p:nvPr/>
        </p:nvCxnSpPr>
        <p:spPr>
          <a:xfrm rot="-5400000">
            <a:off x="5905501" y="3060700"/>
            <a:ext cx="703262" cy="1587"/>
          </a:xfrm>
          <a:prstGeom prst="straightConnector1">
            <a:avLst/>
          </a:prstGeom>
          <a:noFill/>
          <a:ln cap="flat" cmpd="sng" w="25400">
            <a:solidFill>
              <a:schemeClr val="dk1"/>
            </a:solidFill>
            <a:prstDash val="solid"/>
            <a:round/>
            <a:headEnd len="lg" w="lg" type="stealth"/>
            <a:tailEnd len="med" w="med" type="none"/>
          </a:ln>
          <a:effectLst>
            <a:outerShdw rotWithShape="0" dir="5400000" dist="20000">
              <a:srgbClr val="808080">
                <a:alpha val="37647"/>
              </a:srgbClr>
            </a:outerShdw>
          </a:effectLst>
        </p:spPr>
      </p:cxnSp>
      <p:cxnSp>
        <p:nvCxnSpPr>
          <p:cNvPr id="588" name="Google Shape;588;p13"/>
          <p:cNvCxnSpPr/>
          <p:nvPr/>
        </p:nvCxnSpPr>
        <p:spPr>
          <a:xfrm rot="-5400000">
            <a:off x="6438900" y="2281238"/>
            <a:ext cx="703263" cy="1587"/>
          </a:xfrm>
          <a:prstGeom prst="straightConnector1">
            <a:avLst/>
          </a:prstGeom>
          <a:noFill/>
          <a:ln cap="flat" cmpd="sng" w="25400">
            <a:solidFill>
              <a:schemeClr val="dk1"/>
            </a:solidFill>
            <a:prstDash val="solid"/>
            <a:round/>
            <a:headEnd len="lg" w="lg" type="stealth"/>
            <a:tailEnd len="med" w="med" type="none"/>
          </a:ln>
          <a:effectLst>
            <a:outerShdw rotWithShape="0" dir="5400000" dist="20000">
              <a:srgbClr val="808080">
                <a:alpha val="37647"/>
              </a:srgbClr>
            </a:outerShdw>
          </a:effectLst>
        </p:spPr>
      </p:cxnSp>
      <p:cxnSp>
        <p:nvCxnSpPr>
          <p:cNvPr id="589" name="Google Shape;589;p13"/>
          <p:cNvCxnSpPr/>
          <p:nvPr/>
        </p:nvCxnSpPr>
        <p:spPr>
          <a:xfrm flipH="1" rot="-5400000">
            <a:off x="6384131" y="3453607"/>
            <a:ext cx="1336675" cy="1588"/>
          </a:xfrm>
          <a:prstGeom prst="straightConnector1">
            <a:avLst/>
          </a:prstGeom>
          <a:noFill/>
          <a:ln cap="flat" cmpd="sng" w="25400">
            <a:solidFill>
              <a:schemeClr val="dk1"/>
            </a:solidFill>
            <a:prstDash val="solid"/>
            <a:round/>
            <a:headEnd len="lg" w="lg" type="stealth"/>
            <a:tailEnd len="med" w="med" type="none"/>
          </a:ln>
          <a:effectLst>
            <a:outerShdw rotWithShape="0" dir="5400000" dist="20000">
              <a:srgbClr val="808080">
                <a:alpha val="37647"/>
              </a:srgbClr>
            </a:outerShdw>
          </a:effectLst>
        </p:spPr>
      </p:cxnSp>
      <p:sp>
        <p:nvSpPr>
          <p:cNvPr id="590" name="Google Shape;590;p13"/>
          <p:cNvSpPr txBox="1"/>
          <p:nvPr/>
        </p:nvSpPr>
        <p:spPr>
          <a:xfrm>
            <a:off x="3832225" y="3073400"/>
            <a:ext cx="2295525" cy="33813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National Sickle Cell Act</a:t>
            </a:r>
            <a:endParaRPr/>
          </a:p>
        </p:txBody>
      </p:sp>
      <p:cxnSp>
        <p:nvCxnSpPr>
          <p:cNvPr id="591" name="Google Shape;591;p13"/>
          <p:cNvCxnSpPr/>
          <p:nvPr/>
        </p:nvCxnSpPr>
        <p:spPr>
          <a:xfrm rot="5400000">
            <a:off x="5216526" y="5502275"/>
            <a:ext cx="576262" cy="1587"/>
          </a:xfrm>
          <a:prstGeom prst="straightConnector1">
            <a:avLst/>
          </a:prstGeom>
          <a:noFill/>
          <a:ln cap="flat" cmpd="sng" w="12700">
            <a:solidFill>
              <a:schemeClr val="dk1"/>
            </a:solidFill>
            <a:prstDash val="dash"/>
            <a:round/>
            <a:headEnd len="med" w="med" type="none"/>
            <a:tailEnd len="med" w="med" type="none"/>
          </a:ln>
          <a:effectLst>
            <a:outerShdw rotWithShape="0" dir="5400000" dist="20000">
              <a:srgbClr val="808080">
                <a:alpha val="37647"/>
              </a:srgbClr>
            </a:outerShdw>
          </a:effectLst>
        </p:spPr>
      </p:cxnSp>
      <p:sp>
        <p:nvSpPr>
          <p:cNvPr id="592" name="Google Shape;592;p13"/>
          <p:cNvSpPr txBox="1"/>
          <p:nvPr/>
        </p:nvSpPr>
        <p:spPr>
          <a:xfrm>
            <a:off x="6084661" y="4127212"/>
            <a:ext cx="1367467"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Transfusion</a:t>
            </a:r>
            <a:br>
              <a:rPr lang="en-US" sz="1600">
                <a:solidFill>
                  <a:srgbClr val="000000"/>
                </a:solidFill>
                <a:latin typeface="Arial"/>
                <a:ea typeface="Arial"/>
                <a:cs typeface="Arial"/>
                <a:sym typeface="Arial"/>
              </a:rPr>
            </a:br>
            <a:r>
              <a:rPr lang="en-US" sz="1600">
                <a:solidFill>
                  <a:srgbClr val="000000"/>
                </a:solidFill>
                <a:latin typeface="Arial"/>
                <a:ea typeface="Arial"/>
                <a:cs typeface="Arial"/>
                <a:sym typeface="Arial"/>
              </a:rPr>
              <a:t>for Stroke Prevention</a:t>
            </a:r>
            <a:endParaRPr/>
          </a:p>
        </p:txBody>
      </p:sp>
      <p:sp>
        <p:nvSpPr>
          <p:cNvPr id="593" name="Google Shape;593;p13"/>
          <p:cNvSpPr txBox="1"/>
          <p:nvPr/>
        </p:nvSpPr>
        <p:spPr>
          <a:xfrm>
            <a:off x="5929681" y="1605568"/>
            <a:ext cx="1535385"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rgbClr val="000000"/>
                </a:solidFill>
                <a:latin typeface="Arial"/>
                <a:ea typeface="Arial"/>
                <a:cs typeface="Arial"/>
                <a:sym typeface="Arial"/>
              </a:rPr>
              <a:t>Hydroxyurea</a:t>
            </a:r>
            <a:endParaRPr sz="1600">
              <a:solidFill>
                <a:srgbClr val="000000"/>
              </a:solidFill>
              <a:latin typeface="Arial"/>
              <a:ea typeface="Arial"/>
              <a:cs typeface="Arial"/>
              <a:sym typeface="Arial"/>
            </a:endParaRPr>
          </a:p>
        </p:txBody>
      </p:sp>
      <p:sp>
        <p:nvSpPr>
          <p:cNvPr id="594" name="Google Shape;594;p13"/>
          <p:cNvSpPr txBox="1"/>
          <p:nvPr/>
        </p:nvSpPr>
        <p:spPr>
          <a:xfrm>
            <a:off x="5249761" y="2096014"/>
            <a:ext cx="1300905" cy="5847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Preventive</a:t>
            </a:r>
            <a:endParaRPr/>
          </a:p>
          <a:p>
            <a:pPr indent="0" lvl="0" marL="0" marR="0" rtl="0" algn="l">
              <a:spcBef>
                <a:spcPts val="0"/>
              </a:spcBef>
              <a:spcAft>
                <a:spcPts val="0"/>
              </a:spcAft>
              <a:buNone/>
            </a:pPr>
            <a:r>
              <a:rPr lang="en-US" sz="1600">
                <a:solidFill>
                  <a:srgbClr val="000000"/>
                </a:solidFill>
                <a:latin typeface="Arial"/>
                <a:ea typeface="Arial"/>
                <a:cs typeface="Arial"/>
                <a:sym typeface="Arial"/>
              </a:rPr>
              <a:t>Penicillin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14"/>
          <p:cNvPicPr preferRelativeResize="0"/>
          <p:nvPr>
            <p:ph idx="1" type="body"/>
          </p:nvPr>
        </p:nvPicPr>
        <p:blipFill rotWithShape="1">
          <a:blip r:embed="rId3">
            <a:alphaModFix/>
          </a:blip>
          <a:srcRect b="0" l="0" r="0" t="0"/>
          <a:stretch/>
        </p:blipFill>
        <p:spPr>
          <a:xfrm>
            <a:off x="838200" y="1447800"/>
            <a:ext cx="7538121" cy="4525962"/>
          </a:xfrm>
          <a:prstGeom prst="rect">
            <a:avLst/>
          </a:prstGeom>
          <a:noFill/>
          <a:ln>
            <a:noFill/>
          </a:ln>
        </p:spPr>
      </p:pic>
      <p:pic>
        <p:nvPicPr>
          <p:cNvPr id="601" name="Google Shape;601;p14"/>
          <p:cNvPicPr preferRelativeResize="0"/>
          <p:nvPr/>
        </p:nvPicPr>
        <p:blipFill rotWithShape="1">
          <a:blip r:embed="rId4">
            <a:alphaModFix/>
          </a:blip>
          <a:srcRect b="0" l="0" r="0" t="0"/>
          <a:stretch/>
        </p:blipFill>
        <p:spPr>
          <a:xfrm>
            <a:off x="685800" y="228600"/>
            <a:ext cx="7419975" cy="762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15"/>
          <p:cNvSpPr txBox="1"/>
          <p:nvPr>
            <p:ph type="title"/>
          </p:nvPr>
        </p:nvSpPr>
        <p:spPr>
          <a:xfrm>
            <a:off x="3802742" y="274638"/>
            <a:ext cx="4884057"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Research is </a:t>
            </a:r>
            <a:br>
              <a:rPr lang="en-US"/>
            </a:br>
            <a:r>
              <a:rPr lang="en-US"/>
              <a:t>   needed to develop</a:t>
            </a:r>
            <a:br>
              <a:rPr lang="en-US"/>
            </a:br>
            <a:r>
              <a:rPr lang="en-US"/>
              <a:t>      new therapies </a:t>
            </a:r>
            <a:endParaRPr/>
          </a:p>
        </p:txBody>
      </p:sp>
      <p:sp>
        <p:nvSpPr>
          <p:cNvPr id="608" name="Google Shape;608;p15"/>
          <p:cNvSpPr txBox="1"/>
          <p:nvPr>
            <p:ph idx="1" type="body"/>
          </p:nvPr>
        </p:nvSpPr>
        <p:spPr>
          <a:xfrm>
            <a:off x="382810" y="1455472"/>
            <a:ext cx="4102100" cy="33320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600"/>
              <a:buNone/>
            </a:pPr>
            <a:r>
              <a:rPr lang="en-US">
                <a:latin typeface="Arial"/>
                <a:ea typeface="Arial"/>
                <a:cs typeface="Arial"/>
                <a:sym typeface="Arial"/>
              </a:rPr>
              <a:t>     </a:t>
            </a:r>
            <a:r>
              <a:rPr b="1" lang="en-US" sz="3200">
                <a:solidFill>
                  <a:srgbClr val="FF0000"/>
                </a:solidFill>
                <a:latin typeface="Times New Roman"/>
                <a:ea typeface="Times New Roman"/>
                <a:cs typeface="Times New Roman"/>
                <a:sym typeface="Times New Roman"/>
              </a:rPr>
              <a:t>Current therapies</a:t>
            </a:r>
            <a:endParaRPr/>
          </a:p>
          <a:p>
            <a:pPr indent="-342900" lvl="0" marL="342900" rtl="0" algn="l">
              <a:spcBef>
                <a:spcPts val="520"/>
              </a:spcBef>
              <a:spcAft>
                <a:spcPts val="0"/>
              </a:spcAft>
              <a:buClr>
                <a:srgbClr val="5797A9"/>
              </a:buClr>
              <a:buSzPts val="2600"/>
              <a:buChar char="•"/>
            </a:pPr>
            <a:r>
              <a:rPr lang="en-US">
                <a:latin typeface="Arial"/>
                <a:ea typeface="Arial"/>
                <a:cs typeface="Arial"/>
                <a:sym typeface="Arial"/>
              </a:rPr>
              <a:t>IV fluids and narcotics</a:t>
            </a:r>
            <a:endParaRPr/>
          </a:p>
          <a:p>
            <a:pPr indent="-342900" lvl="0" marL="342900" rtl="0" algn="l">
              <a:spcBef>
                <a:spcPts val="520"/>
              </a:spcBef>
              <a:spcAft>
                <a:spcPts val="0"/>
              </a:spcAft>
              <a:buClr>
                <a:srgbClr val="5797A9"/>
              </a:buClr>
              <a:buSzPts val="2600"/>
              <a:buChar char="•"/>
            </a:pPr>
            <a:r>
              <a:rPr lang="en-US">
                <a:latin typeface="Arial"/>
                <a:ea typeface="Arial"/>
                <a:cs typeface="Arial"/>
                <a:sym typeface="Arial"/>
              </a:rPr>
              <a:t>Transfusions</a:t>
            </a:r>
            <a:endParaRPr/>
          </a:p>
          <a:p>
            <a:pPr indent="-342900" lvl="0" marL="342900" rtl="0" algn="l">
              <a:spcBef>
                <a:spcPts val="520"/>
              </a:spcBef>
              <a:spcAft>
                <a:spcPts val="0"/>
              </a:spcAft>
              <a:buClr>
                <a:srgbClr val="5797A9"/>
              </a:buClr>
              <a:buSzPts val="2600"/>
              <a:buChar char="•"/>
            </a:pPr>
            <a:r>
              <a:rPr lang="en-US">
                <a:latin typeface="Arial"/>
                <a:ea typeface="Arial"/>
                <a:cs typeface="Arial"/>
                <a:sym typeface="Arial"/>
              </a:rPr>
              <a:t>Oxygen supplementation</a:t>
            </a:r>
            <a:endParaRPr/>
          </a:p>
          <a:p>
            <a:pPr indent="-177800" lvl="0" marL="342900" rtl="0" algn="l">
              <a:spcBef>
                <a:spcPts val="520"/>
              </a:spcBef>
              <a:spcAft>
                <a:spcPts val="0"/>
              </a:spcAft>
              <a:buClr>
                <a:srgbClr val="5797A9"/>
              </a:buClr>
              <a:buSzPts val="2600"/>
              <a:buNone/>
            </a:pPr>
            <a:r>
              <a:t/>
            </a:r>
            <a:endParaRPr>
              <a:latin typeface="Arial"/>
              <a:ea typeface="Arial"/>
              <a:cs typeface="Arial"/>
              <a:sym typeface="Arial"/>
            </a:endParaRPr>
          </a:p>
          <a:p>
            <a:pPr indent="-177800" lvl="0" marL="342900" rtl="0" algn="l">
              <a:spcBef>
                <a:spcPts val="520"/>
              </a:spcBef>
              <a:spcAft>
                <a:spcPts val="0"/>
              </a:spcAft>
              <a:buClr>
                <a:srgbClr val="5797A9"/>
              </a:buClr>
              <a:buSzPts val="2600"/>
              <a:buNone/>
            </a:pPr>
            <a:r>
              <a:t/>
            </a:r>
            <a:endParaRPr>
              <a:latin typeface="Arial"/>
              <a:ea typeface="Arial"/>
              <a:cs typeface="Arial"/>
              <a:sym typeface="Arial"/>
            </a:endParaRPr>
          </a:p>
          <a:p>
            <a:pPr indent="-342900" lvl="0" marL="342900" rtl="0" algn="l">
              <a:spcBef>
                <a:spcPts val="520"/>
              </a:spcBef>
              <a:spcAft>
                <a:spcPts val="0"/>
              </a:spcAft>
              <a:buClr>
                <a:srgbClr val="5797A9"/>
              </a:buClr>
              <a:buSzPts val="2600"/>
              <a:buChar char="•"/>
            </a:pPr>
            <a:r>
              <a:rPr lang="en-US">
                <a:latin typeface="Arial"/>
                <a:ea typeface="Arial"/>
                <a:cs typeface="Arial"/>
                <a:sym typeface="Arial"/>
              </a:rPr>
              <a:t>Hydroxyurea</a:t>
            </a:r>
            <a:endParaRPr>
              <a:latin typeface="Arial"/>
              <a:ea typeface="Arial"/>
              <a:cs typeface="Arial"/>
              <a:sym typeface="Arial"/>
            </a:endParaRPr>
          </a:p>
          <a:p>
            <a:pPr indent="-177800" lvl="0" marL="342900" rtl="0" algn="l">
              <a:spcBef>
                <a:spcPts val="520"/>
              </a:spcBef>
              <a:spcAft>
                <a:spcPts val="0"/>
              </a:spcAft>
              <a:buClr>
                <a:srgbClr val="5797A9"/>
              </a:buClr>
              <a:buSzPts val="2600"/>
              <a:buNone/>
            </a:pPr>
            <a:r>
              <a:t/>
            </a:r>
            <a:endParaRPr/>
          </a:p>
        </p:txBody>
      </p:sp>
      <p:sp>
        <p:nvSpPr>
          <p:cNvPr id="609" name="Google Shape;609;p15"/>
          <p:cNvSpPr txBox="1"/>
          <p:nvPr/>
        </p:nvSpPr>
        <p:spPr>
          <a:xfrm>
            <a:off x="4946073" y="2623826"/>
            <a:ext cx="3602841" cy="36009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Many Barriers to development of new therapies</a:t>
            </a:r>
            <a:endParaRPr/>
          </a:p>
          <a:p>
            <a:pPr indent="0" lvl="0" marL="0" marR="0" rtl="0" algn="l">
              <a:spcBef>
                <a:spcPts val="0"/>
              </a:spcBef>
              <a:spcAft>
                <a:spcPts val="0"/>
              </a:spcAft>
              <a:buNone/>
            </a:pPr>
            <a:r>
              <a:rPr lang="en-US" sz="2400">
                <a:solidFill>
                  <a:schemeClr val="lt1"/>
                </a:solidFill>
                <a:latin typeface="Arial"/>
                <a:ea typeface="Arial"/>
                <a:cs typeface="Arial"/>
                <a:sym typeface="Arial"/>
              </a:rPr>
              <a:t>Rare illness</a:t>
            </a:r>
            <a:endParaRPr/>
          </a:p>
          <a:p>
            <a:pPr indent="0" lvl="0" marL="0" marR="0" rtl="0" algn="l">
              <a:spcBef>
                <a:spcPts val="0"/>
              </a:spcBef>
              <a:spcAft>
                <a:spcPts val="0"/>
              </a:spcAft>
              <a:buNone/>
            </a:pPr>
            <a:r>
              <a:rPr lang="en-US" sz="2400">
                <a:solidFill>
                  <a:schemeClr val="lt1"/>
                </a:solidFill>
                <a:latin typeface="Arial"/>
                <a:ea typeface="Arial"/>
                <a:cs typeface="Arial"/>
                <a:sym typeface="Arial"/>
              </a:rPr>
              <a:t>Lack of unified patient’s advocacy</a:t>
            </a:r>
            <a:endParaRPr/>
          </a:p>
          <a:p>
            <a:pPr indent="0" lvl="0" marL="0" marR="0" rtl="0" algn="l">
              <a:spcBef>
                <a:spcPts val="0"/>
              </a:spcBef>
              <a:spcAft>
                <a:spcPts val="0"/>
              </a:spcAft>
              <a:buNone/>
            </a:pPr>
            <a:r>
              <a:rPr lang="en-US" sz="2400">
                <a:solidFill>
                  <a:schemeClr val="lt1"/>
                </a:solidFill>
                <a:latin typeface="Arial"/>
                <a:ea typeface="Arial"/>
                <a:cs typeface="Arial"/>
                <a:sym typeface="Arial"/>
              </a:rPr>
              <a:t>Poor enrollment, many trials closed for lack of accrual</a:t>
            </a:r>
            <a:endParaRPr sz="2400">
              <a:solidFill>
                <a:schemeClr val="lt1"/>
              </a:solidFill>
              <a:latin typeface="Arial"/>
              <a:ea typeface="Arial"/>
              <a:cs typeface="Arial"/>
              <a:sym typeface="Arial"/>
            </a:endParaRPr>
          </a:p>
        </p:txBody>
      </p:sp>
      <p:sp>
        <p:nvSpPr>
          <p:cNvPr id="610" name="Google Shape;610;p15"/>
          <p:cNvSpPr/>
          <p:nvPr/>
        </p:nvSpPr>
        <p:spPr>
          <a:xfrm rot="10800000">
            <a:off x="1886412" y="665907"/>
            <a:ext cx="484632" cy="978408"/>
          </a:xfrm>
          <a:prstGeom prst="upArrow">
            <a:avLst>
              <a:gd fmla="val 67970" name="adj1"/>
              <a:gd fmla="val 50000" name="adj2"/>
            </a:avLst>
          </a:prstGeom>
          <a:gradFill>
            <a:gsLst>
              <a:gs pos="0">
                <a:srgbClr val="D10061"/>
              </a:gs>
              <a:gs pos="100000">
                <a:srgbClr val="FF8DB0"/>
              </a:gs>
            </a:gsLst>
            <a:lin ang="16200000" scaled="0"/>
          </a:gradFill>
          <a:ln cap="flat" cmpd="sng" w="9525">
            <a:solidFill>
              <a:srgbClr val="B500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11" name="Google Shape;611;p15"/>
          <p:cNvSpPr/>
          <p:nvPr/>
        </p:nvSpPr>
        <p:spPr>
          <a:xfrm flipH="1">
            <a:off x="-3" y="1190171"/>
            <a:ext cx="4484913" cy="2772229"/>
          </a:xfrm>
          <a:prstGeom prst="ellipse">
            <a:avLst/>
          </a:prstGeom>
          <a:noFill/>
          <a:ln cap="flat" cmpd="sng" w="25400">
            <a:solidFill>
              <a:srgbClr val="FF00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12" name="Google Shape;612;p15"/>
          <p:cNvSpPr txBox="1"/>
          <p:nvPr/>
        </p:nvSpPr>
        <p:spPr>
          <a:xfrm>
            <a:off x="152065" y="280650"/>
            <a:ext cx="395332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Not much change in 50 +years</a:t>
            </a:r>
            <a:endParaRPr sz="2400">
              <a:solidFill>
                <a:schemeClr val="lt1"/>
              </a:solidFill>
              <a:latin typeface="Times New Roman"/>
              <a:ea typeface="Times New Roman"/>
              <a:cs typeface="Times New Roman"/>
              <a:sym typeface="Times New Roman"/>
            </a:endParaRPr>
          </a:p>
        </p:txBody>
      </p:sp>
      <p:sp>
        <p:nvSpPr>
          <p:cNvPr id="613" name="Google Shape;613;p15"/>
          <p:cNvSpPr/>
          <p:nvPr/>
        </p:nvSpPr>
        <p:spPr>
          <a:xfrm>
            <a:off x="678872" y="4765989"/>
            <a:ext cx="2272145" cy="512619"/>
          </a:xfrm>
          <a:prstGeom prst="roundRect">
            <a:avLst>
              <a:gd fmla="val 16667" name="adj"/>
            </a:avLst>
          </a:prstGeom>
          <a:noFill/>
          <a:ln cap="flat" cmpd="sng" w="38100">
            <a:solidFill>
              <a:srgbClr val="FF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14" name="Google Shape;614;p15"/>
          <p:cNvSpPr/>
          <p:nvPr/>
        </p:nvSpPr>
        <p:spPr>
          <a:xfrm rot="-3609492">
            <a:off x="2545052" y="5458508"/>
            <a:ext cx="484632" cy="978408"/>
          </a:xfrm>
          <a:prstGeom prst="upArrow">
            <a:avLst>
              <a:gd fmla="val 67970" name="adj1"/>
              <a:gd fmla="val 50000" name="adj2"/>
            </a:avLst>
          </a:prstGeom>
          <a:gradFill>
            <a:gsLst>
              <a:gs pos="0">
                <a:srgbClr val="FFFF00"/>
              </a:gs>
              <a:gs pos="100000">
                <a:srgbClr val="FF8DB0"/>
              </a:gs>
            </a:gsLst>
            <a:lin ang="16200000" scaled="0"/>
          </a:gradFill>
          <a:ln cap="flat" cmpd="sng" w="9525">
            <a:solidFill>
              <a:srgbClr val="FF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p16"/>
          <p:cNvSpPr/>
          <p:nvPr/>
        </p:nvSpPr>
        <p:spPr>
          <a:xfrm>
            <a:off x="0" y="533400"/>
            <a:ext cx="9144000" cy="6324600"/>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CC00"/>
              </a:solidFill>
              <a:latin typeface="Arial"/>
              <a:ea typeface="Arial"/>
              <a:cs typeface="Arial"/>
              <a:sym typeface="Arial"/>
            </a:endParaRPr>
          </a:p>
        </p:txBody>
      </p:sp>
      <p:pic>
        <p:nvPicPr>
          <p:cNvPr descr="SickleCellStamp.jpg" id="620" name="Google Shape;620;p16"/>
          <p:cNvPicPr preferRelativeResize="0"/>
          <p:nvPr/>
        </p:nvPicPr>
        <p:blipFill rotWithShape="1">
          <a:blip r:embed="rId3">
            <a:alphaModFix/>
          </a:blip>
          <a:srcRect b="28666" l="26000" r="26000" t="7333"/>
          <a:stretch/>
        </p:blipFill>
        <p:spPr>
          <a:xfrm>
            <a:off x="4648200" y="381000"/>
            <a:ext cx="1673352" cy="2231136"/>
          </a:xfrm>
          <a:prstGeom prst="rect">
            <a:avLst/>
          </a:prstGeom>
          <a:noFill/>
          <a:ln cap="sq" cmpd="thickThin" w="12700">
            <a:solidFill>
              <a:srgbClr val="000000"/>
            </a:solidFill>
            <a:prstDash val="solid"/>
            <a:miter lim="800000"/>
            <a:headEnd len="sm" w="sm" type="none"/>
            <a:tailEnd len="sm" w="sm" type="none"/>
          </a:ln>
        </p:spPr>
      </p:pic>
      <p:sp>
        <p:nvSpPr>
          <p:cNvPr id="621" name="Google Shape;621;p16"/>
          <p:cNvSpPr txBox="1"/>
          <p:nvPr>
            <p:ph type="title"/>
          </p:nvPr>
        </p:nvSpPr>
        <p:spPr>
          <a:xfrm>
            <a:off x="-1752600" y="76200"/>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chemeClr val="lt1"/>
                </a:solidFill>
                <a:latin typeface="Arial"/>
                <a:ea typeface="Arial"/>
                <a:cs typeface="Arial"/>
                <a:sym typeface="Arial"/>
              </a:rPr>
              <a:t>What has worked?</a:t>
            </a:r>
            <a:endParaRPr/>
          </a:p>
        </p:txBody>
      </p:sp>
      <p:sp>
        <p:nvSpPr>
          <p:cNvPr id="622" name="Google Shape;622;p16"/>
          <p:cNvSpPr txBox="1"/>
          <p:nvPr/>
        </p:nvSpPr>
        <p:spPr>
          <a:xfrm>
            <a:off x="4876800" y="4953000"/>
            <a:ext cx="3733800"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C00"/>
              </a:buClr>
              <a:buSzPts val="2800"/>
              <a:buFont typeface="Arial"/>
              <a:buNone/>
            </a:pPr>
            <a:r>
              <a:rPr lang="en-US" sz="2800">
                <a:solidFill>
                  <a:srgbClr val="FFCC00"/>
                </a:solidFill>
                <a:latin typeface="Calibri"/>
                <a:ea typeface="Calibri"/>
                <a:cs typeface="Calibri"/>
                <a:sym typeface="Calibri"/>
              </a:rPr>
              <a:t>Stem cell transplant and gene therapy. </a:t>
            </a:r>
            <a:endParaRPr/>
          </a:p>
        </p:txBody>
      </p:sp>
      <p:sp>
        <p:nvSpPr>
          <p:cNvPr id="623" name="Google Shape;623;p16"/>
          <p:cNvSpPr/>
          <p:nvPr/>
        </p:nvSpPr>
        <p:spPr>
          <a:xfrm rot="2400561">
            <a:off x="3200400" y="3209925"/>
            <a:ext cx="2743200" cy="1600200"/>
          </a:xfrm>
          <a:prstGeom prst="rightArrow">
            <a:avLst>
              <a:gd fmla="val 50000" name="adj1"/>
              <a:gd fmla="val 50000" name="adj2"/>
            </a:avLst>
          </a:prstGeom>
          <a:solidFill>
            <a:srgbClr val="D99593">
              <a:alpha val="53725"/>
            </a:srgbClr>
          </a:solidFill>
          <a:ln cap="flat" cmpd="sng" w="25400">
            <a:solidFill>
              <a:srgbClr val="95373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624" name="Google Shape;624;p16"/>
          <p:cNvSpPr txBox="1"/>
          <p:nvPr>
            <p:ph idx="1" type="body"/>
          </p:nvPr>
        </p:nvSpPr>
        <p:spPr>
          <a:xfrm>
            <a:off x="-284624" y="1432719"/>
            <a:ext cx="8229600" cy="4525962"/>
          </a:xfrm>
          <a:prstGeom prst="rect">
            <a:avLst/>
          </a:prstGeom>
          <a:noFill/>
          <a:ln>
            <a:noFill/>
          </a:ln>
        </p:spPr>
        <p:txBody>
          <a:bodyPr anchorCtr="0" anchor="t" bIns="45700" lIns="91425" spcFirstLastPara="1" rIns="91425" wrap="square" tIns="45700">
            <a:normAutofit/>
          </a:bodyPr>
          <a:lstStyle/>
          <a:p>
            <a:pPr indent="-514350" lvl="0" marL="514350" rtl="0" algn="l">
              <a:spcBef>
                <a:spcPts val="0"/>
              </a:spcBef>
              <a:spcAft>
                <a:spcPts val="0"/>
              </a:spcAft>
              <a:buClr>
                <a:srgbClr val="FFCC00"/>
              </a:buClr>
              <a:buSzPts val="2800"/>
              <a:buFont typeface="Calibri"/>
              <a:buAutoNum type="arabicPeriod"/>
            </a:pPr>
            <a:r>
              <a:rPr lang="en-US" sz="2800">
                <a:solidFill>
                  <a:srgbClr val="FFCC00"/>
                </a:solidFill>
              </a:rPr>
              <a:t>Neonatal screening.</a:t>
            </a:r>
            <a:endParaRPr/>
          </a:p>
          <a:p>
            <a:pPr indent="-514350" lvl="0" marL="514350" rtl="0" algn="l">
              <a:spcBef>
                <a:spcPts val="560"/>
              </a:spcBef>
              <a:spcAft>
                <a:spcPts val="0"/>
              </a:spcAft>
              <a:buClr>
                <a:srgbClr val="FFCC00"/>
              </a:buClr>
              <a:buSzPts val="2800"/>
              <a:buFont typeface="Calibri"/>
              <a:buAutoNum type="arabicPeriod"/>
            </a:pPr>
            <a:r>
              <a:rPr lang="en-US" sz="2800">
                <a:solidFill>
                  <a:srgbClr val="FFCC00"/>
                </a:solidFill>
              </a:rPr>
              <a:t>Penicillin prophylaxis.</a:t>
            </a:r>
            <a:endParaRPr/>
          </a:p>
          <a:p>
            <a:pPr indent="-514350" lvl="0" marL="514350" rtl="0" algn="l">
              <a:spcBef>
                <a:spcPts val="560"/>
              </a:spcBef>
              <a:spcAft>
                <a:spcPts val="0"/>
              </a:spcAft>
              <a:buClr>
                <a:srgbClr val="FFCC00"/>
              </a:buClr>
              <a:buSzPts val="2800"/>
              <a:buFont typeface="Calibri"/>
              <a:buAutoNum type="arabicPeriod"/>
            </a:pPr>
            <a:r>
              <a:rPr lang="en-US" sz="2800">
                <a:solidFill>
                  <a:srgbClr val="FFCC00"/>
                </a:solidFill>
              </a:rPr>
              <a:t>Stroke risk screening.</a:t>
            </a:r>
            <a:endParaRPr/>
          </a:p>
          <a:p>
            <a:pPr indent="-514350" lvl="0" marL="514350" rtl="0" algn="l">
              <a:spcBef>
                <a:spcPts val="560"/>
              </a:spcBef>
              <a:spcAft>
                <a:spcPts val="0"/>
              </a:spcAft>
              <a:buClr>
                <a:srgbClr val="FFCC00"/>
              </a:buClr>
              <a:buSzPts val="2800"/>
              <a:buFont typeface="Calibri"/>
              <a:buAutoNum type="arabicPeriod"/>
            </a:pPr>
            <a:r>
              <a:rPr lang="en-US" sz="2800">
                <a:solidFill>
                  <a:srgbClr val="FFCC00"/>
                </a:solidFill>
              </a:rPr>
              <a:t>Hydroxyurea use.</a:t>
            </a:r>
            <a:endParaRPr/>
          </a:p>
          <a:p>
            <a:pPr indent="-514350" lvl="0" marL="514350" rtl="0" algn="l">
              <a:spcBef>
                <a:spcPts val="560"/>
              </a:spcBef>
              <a:spcAft>
                <a:spcPts val="0"/>
              </a:spcAft>
              <a:buClr>
                <a:srgbClr val="FFCC00"/>
              </a:buClr>
              <a:buSzPts val="2800"/>
              <a:buFont typeface="Arial"/>
              <a:buNone/>
            </a:pPr>
            <a:r>
              <a:rPr lang="en-US" sz="2800">
                <a:solidFill>
                  <a:srgbClr val="FFCC00"/>
                </a:solidFill>
              </a:rPr>
              <a:t>5.   Coordination of care.</a:t>
            </a:r>
            <a:endParaRPr/>
          </a:p>
          <a:p>
            <a:pPr indent="-342900" lvl="0" marL="342900" rtl="0" algn="l">
              <a:spcBef>
                <a:spcPts val="640"/>
              </a:spcBef>
              <a:spcAft>
                <a:spcPts val="0"/>
              </a:spcAft>
              <a:buClr>
                <a:srgbClr val="FFCC00"/>
              </a:buClr>
              <a:buSzPts val="3200"/>
              <a:buFont typeface="Arial"/>
              <a:buNone/>
            </a:pPr>
            <a:r>
              <a:rPr lang="en-US">
                <a:solidFill>
                  <a:srgbClr val="FFCC00"/>
                </a:solidFill>
              </a:rPr>
              <a:t> </a:t>
            </a:r>
            <a:endParaRPr/>
          </a:p>
          <a:p>
            <a:pPr indent="-3429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None/>
            </a:pPr>
            <a:r>
              <a:t/>
            </a:r>
            <a:endParaRPr/>
          </a:p>
          <a:p>
            <a:pPr indent="-342900" lvl="0" marL="342900" rtl="0" algn="l">
              <a:spcBef>
                <a:spcPts val="640"/>
              </a:spcBef>
              <a:spcAft>
                <a:spcPts val="0"/>
              </a:spcAft>
              <a:buClr>
                <a:schemeClr val="dk1"/>
              </a:buClr>
              <a:buSzPts val="3200"/>
              <a:buFont typeface="Arial"/>
              <a:buNone/>
            </a:pPr>
            <a:r>
              <a:t/>
            </a:r>
            <a:endParaRPr/>
          </a:p>
        </p:txBody>
      </p:sp>
      <p:sp>
        <p:nvSpPr>
          <p:cNvPr id="625" name="Google Shape;625;p16"/>
          <p:cNvSpPr txBox="1"/>
          <p:nvPr/>
        </p:nvSpPr>
        <p:spPr>
          <a:xfrm>
            <a:off x="2590800" y="4038600"/>
            <a:ext cx="8229600" cy="1143000"/>
          </a:xfrm>
          <a:prstGeom prst="rect">
            <a:avLst/>
          </a:prstGeom>
          <a:noFill/>
          <a:ln>
            <a:noFill/>
          </a:ln>
        </p:spPr>
        <p:txBody>
          <a:bodyPr anchorCtr="0" anchor="ctr" bIns="45700" lIns="91425" spcFirstLastPara="1" rIns="91425" wrap="square" tIns="45700">
            <a:normAutofit/>
          </a:bodyPr>
          <a:lstStyle/>
          <a:p>
            <a:pPr indent="0" lvl="0" marL="0" marR="0" rtl="0" algn="ctr">
              <a:spcBef>
                <a:spcPts val="0"/>
              </a:spcBef>
              <a:spcAft>
                <a:spcPts val="0"/>
              </a:spcAft>
              <a:buNone/>
            </a:pPr>
            <a:r>
              <a:rPr b="1" lang="en-US" sz="3600">
                <a:solidFill>
                  <a:srgbClr val="FFFFFF"/>
                </a:solidFill>
                <a:latin typeface="Arial"/>
                <a:ea typeface="Arial"/>
                <a:cs typeface="Arial"/>
                <a:sym typeface="Arial"/>
              </a:rPr>
              <a:t>For the future?</a:t>
            </a:r>
            <a:endParaRPr/>
          </a:p>
        </p:txBody>
      </p:sp>
      <p:pic>
        <p:nvPicPr>
          <p:cNvPr descr="Penicillin.jpg" id="626" name="Google Shape;626;p16"/>
          <p:cNvPicPr preferRelativeResize="0"/>
          <p:nvPr/>
        </p:nvPicPr>
        <p:blipFill rotWithShape="1">
          <a:blip r:embed="rId4">
            <a:alphaModFix/>
          </a:blip>
          <a:srcRect b="0" l="0" r="0" t="0"/>
          <a:stretch/>
        </p:blipFill>
        <p:spPr>
          <a:xfrm>
            <a:off x="5791200" y="2133600"/>
            <a:ext cx="1673352" cy="1255014"/>
          </a:xfrm>
          <a:prstGeom prst="rect">
            <a:avLst/>
          </a:prstGeom>
          <a:noFill/>
          <a:ln cap="sq" cmpd="thickThin" w="12700">
            <a:solidFill>
              <a:srgbClr val="000000"/>
            </a:solidFill>
            <a:prstDash val="solid"/>
            <a:miter lim="800000"/>
            <a:headEnd len="sm" w="sm" type="none"/>
            <a:tailEnd len="sm" w="sm" type="none"/>
          </a:ln>
        </p:spPr>
      </p:pic>
      <p:pic>
        <p:nvPicPr>
          <p:cNvPr descr="neurovascular_1.jpg" id="627" name="Google Shape;627;p16"/>
          <p:cNvPicPr preferRelativeResize="0"/>
          <p:nvPr/>
        </p:nvPicPr>
        <p:blipFill rotWithShape="1">
          <a:blip r:embed="rId5">
            <a:alphaModFix/>
          </a:blip>
          <a:srcRect b="0" l="0" r="8333" t="0"/>
          <a:stretch/>
        </p:blipFill>
        <p:spPr>
          <a:xfrm>
            <a:off x="7010400" y="2971800"/>
            <a:ext cx="1676400" cy="1219200"/>
          </a:xfrm>
          <a:prstGeom prst="rect">
            <a:avLst/>
          </a:prstGeom>
          <a:noFill/>
          <a:ln cap="sq" cmpd="thickThin" w="12700">
            <a:solidFill>
              <a:srgbClr val="000000"/>
            </a:solidFill>
            <a:prstDash val="solid"/>
            <a:miter lim="800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7"/>
          <p:cNvSpPr txBox="1"/>
          <p:nvPr/>
        </p:nvSpPr>
        <p:spPr>
          <a:xfrm>
            <a:off x="2050649" y="3755444"/>
            <a:ext cx="4974439"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chemeClr val="lt1"/>
                </a:solidFill>
                <a:latin typeface="Times New Roman"/>
                <a:ea typeface="Times New Roman"/>
                <a:cs typeface="Times New Roman"/>
                <a:sym typeface="Times New Roman"/>
              </a:rPr>
              <a:t>WHO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Who is Sickle Cell Disease?</a:t>
            </a:r>
            <a:endParaRPr b="1" sz="3200">
              <a:solidFill>
                <a:schemeClr val="lt1"/>
              </a:solidFill>
              <a:latin typeface="Times New Roman"/>
              <a:ea typeface="Times New Roman"/>
              <a:cs typeface="Times New Roman"/>
              <a:sym typeface="Times New Roman"/>
            </a:endParaRPr>
          </a:p>
        </p:txBody>
      </p:sp>
      <p:pic>
        <p:nvPicPr>
          <p:cNvPr descr="african%20family" id="634" name="Google Shape;634;p17"/>
          <p:cNvPicPr preferRelativeResize="0"/>
          <p:nvPr/>
        </p:nvPicPr>
        <p:blipFill rotWithShape="1">
          <a:blip r:embed="rId3">
            <a:alphaModFix/>
          </a:blip>
          <a:srcRect b="0" l="0" r="0" t="0"/>
          <a:stretch/>
        </p:blipFill>
        <p:spPr>
          <a:xfrm>
            <a:off x="2133600" y="83010"/>
            <a:ext cx="4808538" cy="320198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8"/>
          <p:cNvSpPr txBox="1"/>
          <p:nvPr>
            <p:ph type="title"/>
          </p:nvPr>
        </p:nvSpPr>
        <p:spPr>
          <a:xfrm>
            <a:off x="1041400" y="274638"/>
            <a:ext cx="76454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Who is Sickle Cell Disease?</a:t>
            </a:r>
            <a:endParaRPr>
              <a:latin typeface="Times New Roman"/>
              <a:ea typeface="Times New Roman"/>
              <a:cs typeface="Times New Roman"/>
              <a:sym typeface="Times New Roman"/>
            </a:endParaRPr>
          </a:p>
        </p:txBody>
      </p:sp>
      <p:sp>
        <p:nvSpPr>
          <p:cNvPr id="641" name="Google Shape;641;p18"/>
          <p:cNvSpPr txBox="1"/>
          <p:nvPr>
            <p:ph idx="1" type="body"/>
          </p:nvPr>
        </p:nvSpPr>
        <p:spPr>
          <a:xfrm>
            <a:off x="1091504" y="936321"/>
            <a:ext cx="7645400" cy="5063646"/>
          </a:xfrm>
          <a:prstGeom prst="rect">
            <a:avLst/>
          </a:prstGeom>
          <a:noFill/>
          <a:ln>
            <a:noFill/>
          </a:ln>
        </p:spPr>
        <p:txBody>
          <a:bodyPr anchorCtr="0" anchor="t" bIns="45700" lIns="91425" spcFirstLastPara="1" rIns="91425" wrap="square" tIns="45700">
            <a:noAutofit/>
          </a:bodyPr>
          <a:lstStyle/>
          <a:p>
            <a:pPr indent="-228600" lvl="0" marL="342900" rtl="0" algn="l">
              <a:spcBef>
                <a:spcPts val="0"/>
              </a:spcBef>
              <a:spcAft>
                <a:spcPts val="0"/>
              </a:spcAft>
              <a:buClr>
                <a:srgbClr val="5797A9"/>
              </a:buClr>
              <a:buSzPts val="1800"/>
              <a:buNone/>
            </a:pPr>
            <a:r>
              <a:t/>
            </a:r>
            <a:endParaRPr sz="1800"/>
          </a:p>
          <a:p>
            <a:pPr indent="-342900" lvl="0" marL="342900" rtl="0" algn="l">
              <a:spcBef>
                <a:spcPts val="360"/>
              </a:spcBef>
              <a:spcAft>
                <a:spcPts val="0"/>
              </a:spcAft>
              <a:buClr>
                <a:srgbClr val="5797A9"/>
              </a:buClr>
              <a:buSzPts val="1800"/>
              <a:buChar char="•"/>
            </a:pPr>
            <a:r>
              <a:rPr lang="en-US" sz="1800"/>
              <a:t>Sickle cell disease (SCD) affects millions of people throughout the world and is particularly common among those whose ancestors came from sub-Saharan Africa; Spanish-speaking regions in the Western Hemisphere (South America, the Caribbean, and Central America); Saudi Arabia; India; and Mediterranean countries such as Turkey, Greece, and Italy. </a:t>
            </a:r>
            <a:endParaRPr sz="1800"/>
          </a:p>
          <a:p>
            <a:pPr indent="-342900" lvl="0" marL="342900" rtl="0" algn="l">
              <a:spcBef>
                <a:spcPts val="360"/>
              </a:spcBef>
              <a:spcAft>
                <a:spcPts val="0"/>
              </a:spcAft>
              <a:buClr>
                <a:srgbClr val="5797A9"/>
              </a:buClr>
              <a:buSzPts val="1800"/>
              <a:buChar char="•"/>
            </a:pPr>
            <a:r>
              <a:rPr lang="en-US" sz="1800"/>
              <a:t>The exact number of people living with SCD in the U.S. is unknown. </a:t>
            </a:r>
            <a:endParaRPr/>
          </a:p>
          <a:p>
            <a:pPr indent="-342900" lvl="0" marL="342900" rtl="0" algn="l">
              <a:spcBef>
                <a:spcPts val="360"/>
              </a:spcBef>
              <a:spcAft>
                <a:spcPts val="0"/>
              </a:spcAft>
              <a:buClr>
                <a:srgbClr val="5797A9"/>
              </a:buClr>
              <a:buSzPts val="1800"/>
              <a:buChar char="•"/>
            </a:pPr>
            <a:r>
              <a:rPr lang="en-US" sz="1800"/>
              <a:t>It is estimated that:</a:t>
            </a:r>
            <a:endParaRPr/>
          </a:p>
          <a:p>
            <a:pPr indent="-342900" lvl="0" marL="342900" rtl="0" algn="l">
              <a:spcBef>
                <a:spcPts val="360"/>
              </a:spcBef>
              <a:spcAft>
                <a:spcPts val="0"/>
              </a:spcAft>
              <a:buClr>
                <a:srgbClr val="5797A9"/>
              </a:buClr>
              <a:buSzPts val="1800"/>
              <a:buChar char="•"/>
            </a:pPr>
            <a:r>
              <a:rPr lang="en-US" sz="1800"/>
              <a:t>SCD affects approximately 100,000 Americans.</a:t>
            </a:r>
            <a:endParaRPr/>
          </a:p>
          <a:p>
            <a:pPr indent="-342900" lvl="0" marL="342900" rtl="0" algn="l">
              <a:spcBef>
                <a:spcPts val="360"/>
              </a:spcBef>
              <a:spcAft>
                <a:spcPts val="0"/>
              </a:spcAft>
              <a:buClr>
                <a:srgbClr val="5797A9"/>
              </a:buClr>
              <a:buSzPts val="1800"/>
              <a:buChar char="•"/>
            </a:pPr>
            <a:r>
              <a:rPr lang="en-US" sz="1800"/>
              <a:t>SCD occurs among about 1 out of every 365 Black or African-American births.</a:t>
            </a:r>
            <a:endParaRPr/>
          </a:p>
          <a:p>
            <a:pPr indent="-342900" lvl="0" marL="342900" rtl="0" algn="l">
              <a:spcBef>
                <a:spcPts val="360"/>
              </a:spcBef>
              <a:spcAft>
                <a:spcPts val="0"/>
              </a:spcAft>
              <a:buClr>
                <a:srgbClr val="5797A9"/>
              </a:buClr>
              <a:buSzPts val="1800"/>
              <a:buChar char="•"/>
            </a:pPr>
            <a:r>
              <a:rPr lang="en-US" sz="1800"/>
              <a:t>SCD occurs among about 1 out of every 16,300 Hispanic-American births.</a:t>
            </a:r>
            <a:endParaRPr/>
          </a:p>
          <a:p>
            <a:pPr indent="-342900" lvl="0" marL="342900" rtl="0" algn="l">
              <a:spcBef>
                <a:spcPts val="360"/>
              </a:spcBef>
              <a:spcAft>
                <a:spcPts val="0"/>
              </a:spcAft>
              <a:buClr>
                <a:srgbClr val="5797A9"/>
              </a:buClr>
              <a:buSzPts val="1800"/>
              <a:buChar char="•"/>
            </a:pPr>
            <a:r>
              <a:rPr lang="en-US" sz="1800"/>
              <a:t>About 1 in 13 Black or African-American babies is born with sickle cell trait (SCT).</a:t>
            </a:r>
            <a:endParaRPr/>
          </a:p>
          <a:p>
            <a:pPr indent="-177800" lvl="0" marL="342900" rtl="0" algn="l">
              <a:spcBef>
                <a:spcPts val="520"/>
              </a:spcBef>
              <a:spcAft>
                <a:spcPts val="0"/>
              </a:spcAft>
              <a:buClr>
                <a:srgbClr val="5797A9"/>
              </a:buClr>
              <a:buSzPts val="2600"/>
              <a:buNone/>
            </a:pPr>
            <a:r>
              <a:t/>
            </a:r>
            <a:endParaRPr/>
          </a:p>
        </p:txBody>
      </p:sp>
      <p:sp>
        <p:nvSpPr>
          <p:cNvPr id="642" name="Google Shape;642;p18"/>
          <p:cNvSpPr txBox="1"/>
          <p:nvPr/>
        </p:nvSpPr>
        <p:spPr>
          <a:xfrm>
            <a:off x="1127342" y="6025019"/>
            <a:ext cx="465968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Adapted from CDC SCD Homepage: http://www.cdc.gov/ncbddd/sicklecell/data.html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7" name="Shape 647"/>
        <p:cNvGrpSpPr/>
        <p:nvPr/>
      </p:nvGrpSpPr>
      <p:grpSpPr>
        <a:xfrm>
          <a:off x="0" y="0"/>
          <a:ext cx="0" cy="0"/>
          <a:chOff x="0" y="0"/>
          <a:chExt cx="0" cy="0"/>
        </a:xfrm>
      </p:grpSpPr>
      <p:sp>
        <p:nvSpPr>
          <p:cNvPr id="648" name="Google Shape;648;p19"/>
          <p:cNvSpPr txBox="1"/>
          <p:nvPr>
            <p:ph type="title"/>
          </p:nvPr>
        </p:nvSpPr>
        <p:spPr>
          <a:xfrm>
            <a:off x="676406" y="0"/>
            <a:ext cx="8229600" cy="1143000"/>
          </a:xfrm>
          <a:prstGeom prst="rect">
            <a:avLst/>
          </a:prstGeom>
          <a:solidFill>
            <a:srgbClr val="DEDEDE"/>
          </a:solid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Population of the Bronx</a:t>
            </a:r>
            <a:endParaRPr/>
          </a:p>
        </p:txBody>
      </p:sp>
      <p:sp>
        <p:nvSpPr>
          <p:cNvPr id="649" name="Google Shape;649;p19"/>
          <p:cNvSpPr/>
          <p:nvPr>
            <p:ph idx="2" type="tbl"/>
          </p:nvPr>
        </p:nvSpPr>
        <p:spPr>
          <a:xfrm>
            <a:off x="344466" y="1412309"/>
            <a:ext cx="8229600" cy="452596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19"/>
          <p:cNvSpPr txBox="1"/>
          <p:nvPr>
            <p:ph idx="1" type="subTitle"/>
          </p:nvPr>
        </p:nvSpPr>
        <p:spPr>
          <a:xfrm>
            <a:off x="676406" y="1202499"/>
            <a:ext cx="8006545" cy="4910201"/>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According to the 2012 American Community Survey of the U.S. Census, the Bronx is the nation’s poorest urban county; the poverty rate is 31% (compared to 19.4% city-wide) and median income $32,450 (compared to $51,270 city-wide). </a:t>
            </a:r>
            <a:endParaRPr sz="1600">
              <a:solidFill>
                <a:schemeClr val="lt1"/>
              </a:solidFill>
              <a:latin typeface="Arial"/>
              <a:ea typeface="Arial"/>
              <a:cs typeface="Arial"/>
              <a:sym typeface="Arial"/>
            </a:endParaRPr>
          </a:p>
          <a:p>
            <a:pPr indent="-342900" lvl="0" marL="342900" marR="0" rtl="0" algn="l">
              <a:spcBef>
                <a:spcPts val="320"/>
              </a:spcBef>
              <a:spcAft>
                <a:spcPts val="0"/>
              </a:spcAft>
              <a:buClr>
                <a:schemeClr val="lt1"/>
              </a:buClr>
              <a:buSzPts val="1600"/>
              <a:buFont typeface="Arial"/>
              <a:buChar char="•"/>
            </a:pPr>
            <a:r>
              <a:rPr lang="en-US" sz="1600">
                <a:solidFill>
                  <a:schemeClr val="lt1"/>
                </a:solidFill>
                <a:latin typeface="Arial"/>
                <a:ea typeface="Arial"/>
                <a:cs typeface="Arial"/>
                <a:sym typeface="Arial"/>
              </a:rPr>
              <a:t>There are 44.5% of Bronx children living below poverty, also one of the highest child poverty rates in the United States. There are 7.37% of Bronx households on public assistance, twice the percentages in New York City (4.15%) and New York State (3.40%). There are 84.18% of Bronx students eligible for reduced-fee and free lunch programs. </a:t>
            </a:r>
            <a:endParaRPr sz="1600">
              <a:solidFill>
                <a:schemeClr val="lt1"/>
              </a:solidFill>
              <a:latin typeface="Arial"/>
              <a:ea typeface="Arial"/>
              <a:cs typeface="Arial"/>
              <a:sym typeface="Arial"/>
            </a:endParaRPr>
          </a:p>
          <a:p>
            <a:pPr indent="-342900" lvl="0" marL="342900" marR="0" rtl="0" algn="l">
              <a:spcBef>
                <a:spcPts val="320"/>
              </a:spcBef>
              <a:spcAft>
                <a:spcPts val="0"/>
              </a:spcAft>
              <a:buClr>
                <a:schemeClr val="lt1"/>
              </a:buClr>
              <a:buSzPts val="1600"/>
              <a:buFont typeface="Arial"/>
              <a:buChar char="•"/>
            </a:pPr>
            <a:r>
              <a:rPr lang="en-US" sz="1600">
                <a:solidFill>
                  <a:schemeClr val="lt1"/>
                </a:solidFill>
                <a:latin typeface="Arial"/>
                <a:ea typeface="Arial"/>
                <a:cs typeface="Arial"/>
                <a:sym typeface="Arial"/>
              </a:rPr>
              <a:t>The Bronx unemployment rate of 11.9% is one of the highest unemployment rates in the country. Despite the high poverty and unemployment rates, 27% of Bronx residents ages 25 and older have received their high school diploma or GED, higher than citywide (24%) and statewide (26.9%) attainment rates. </a:t>
            </a:r>
            <a:endParaRPr sz="1600">
              <a:solidFill>
                <a:schemeClr val="lt1"/>
              </a:solidFill>
              <a:latin typeface="Arial"/>
              <a:ea typeface="Arial"/>
              <a:cs typeface="Arial"/>
              <a:sym typeface="Arial"/>
            </a:endParaRPr>
          </a:p>
          <a:p>
            <a:pPr indent="-342900" lvl="0" marL="342900" marR="0" rtl="0" algn="l">
              <a:spcBef>
                <a:spcPts val="320"/>
              </a:spcBef>
              <a:spcAft>
                <a:spcPts val="0"/>
              </a:spcAft>
              <a:buClr>
                <a:schemeClr val="lt1"/>
              </a:buClr>
              <a:buSzPts val="1600"/>
              <a:buFont typeface="Arial"/>
              <a:buChar char="•"/>
            </a:pPr>
            <a:r>
              <a:rPr lang="en-US" sz="1600">
                <a:solidFill>
                  <a:schemeClr val="lt1"/>
                </a:solidFill>
                <a:latin typeface="Arial"/>
                <a:ea typeface="Arial"/>
                <a:cs typeface="Arial"/>
                <a:sym typeface="Arial"/>
              </a:rPr>
              <a:t>The Bronx is ethnically diverse. Its population is 54.3% Hispanic, 33.2% African-American, 10.6% White, 3.7% Asian, and 3.3% Other. Almost one-third (34.7%) of its residents are foreign-born and 40.7% of the births are to foreign-born mothers. Among these immigrants, more people speak a foreign language at home (predominantly Spanish) than speak “only English.” </a:t>
            </a:r>
            <a:endParaRPr sz="1600">
              <a:solidFill>
                <a:schemeClr val="lt1"/>
              </a:solidFill>
              <a:latin typeface="Arial"/>
              <a:ea typeface="Arial"/>
              <a:cs typeface="Arial"/>
              <a:sym typeface="Arial"/>
            </a:endParaRPr>
          </a:p>
          <a:p>
            <a:pPr indent="-342900" lvl="0" marL="342900" marR="0" rtl="0" algn="l">
              <a:spcBef>
                <a:spcPts val="320"/>
              </a:spcBef>
              <a:spcAft>
                <a:spcPts val="0"/>
              </a:spcAft>
              <a:buClr>
                <a:schemeClr val="lt1"/>
              </a:buClr>
              <a:buSzPts val="1600"/>
              <a:buFont typeface="Arial"/>
              <a:buChar char="•"/>
            </a:pPr>
            <a:r>
              <a:rPr lang="en-US" sz="1600">
                <a:solidFill>
                  <a:schemeClr val="lt1"/>
                </a:solidFill>
                <a:latin typeface="Arial"/>
                <a:ea typeface="Arial"/>
                <a:cs typeface="Arial"/>
                <a:sym typeface="Arial"/>
              </a:rPr>
              <a:t>Its new immigrants come from diverse corners of the globe (in order of their numbers): Dominican Republic, Jamaica, Mexico, Ecuador, Guyana, Ghana, Honduras, Italy, Trinidad &amp; Tobago, and Bangladesh. The Bronx was New York City’s first borough to have a majority of people of color and is the only borough with a Latino majority.</a:t>
            </a:r>
            <a:endParaRPr/>
          </a:p>
        </p:txBody>
      </p:sp>
      <p:sp>
        <p:nvSpPr>
          <p:cNvPr id="651" name="Google Shape;651;p19"/>
          <p:cNvSpPr txBox="1"/>
          <p:nvPr/>
        </p:nvSpPr>
        <p:spPr>
          <a:xfrm>
            <a:off x="676406" y="6211669"/>
            <a:ext cx="6726476" cy="6001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Arial"/>
                <a:ea typeface="Arial"/>
                <a:cs typeface="Arial"/>
                <a:sym typeface="Arial"/>
              </a:rPr>
              <a:t>Adapted from: Montefiore Medical Center Community Service Plan 2014-2017: http://www.montefiore.org/documents/communityservices/Montefiore-2014-2017-Community-Services-Plan.pdf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2"/>
          <p:cNvSpPr txBox="1"/>
          <p:nvPr>
            <p:ph type="title"/>
          </p:nvPr>
        </p:nvSpPr>
        <p:spPr>
          <a:xfrm>
            <a:off x="1041400" y="274638"/>
            <a:ext cx="7645400" cy="8778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a:t>
            </a:r>
            <a:r>
              <a:rPr lang="en-US">
                <a:latin typeface="Times New Roman"/>
                <a:ea typeface="Times New Roman"/>
                <a:cs typeface="Times New Roman"/>
                <a:sym typeface="Times New Roman"/>
              </a:rPr>
              <a:t>Mini Bio</a:t>
            </a:r>
            <a:endParaRPr>
              <a:latin typeface="Times New Roman"/>
              <a:ea typeface="Times New Roman"/>
              <a:cs typeface="Times New Roman"/>
              <a:sym typeface="Times New Roman"/>
            </a:endParaRPr>
          </a:p>
        </p:txBody>
      </p:sp>
      <p:sp>
        <p:nvSpPr>
          <p:cNvPr id="462" name="Google Shape;462;p2"/>
          <p:cNvSpPr txBox="1"/>
          <p:nvPr>
            <p:ph idx="1" type="body"/>
          </p:nvPr>
        </p:nvSpPr>
        <p:spPr>
          <a:xfrm>
            <a:off x="1041400" y="1114425"/>
            <a:ext cx="7645400" cy="487997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600"/>
              <a:buNone/>
            </a:pPr>
            <a:r>
              <a:t/>
            </a:r>
            <a:endParaRPr/>
          </a:p>
          <a:p>
            <a:pPr indent="-342900" lvl="0" marL="342900" rtl="0" algn="l">
              <a:spcBef>
                <a:spcPts val="520"/>
              </a:spcBef>
              <a:spcAft>
                <a:spcPts val="0"/>
              </a:spcAft>
              <a:buClr>
                <a:srgbClr val="5797A9"/>
              </a:buClr>
              <a:buSzPts val="2600"/>
              <a:buChar char="•"/>
            </a:pPr>
            <a:r>
              <a:rPr lang="en-US"/>
              <a:t>LMSW working exclusively with Sickle Cell patients for the past 2 ½ years. </a:t>
            </a:r>
            <a:endParaRPr/>
          </a:p>
          <a:p>
            <a:pPr indent="-342900" lvl="0" marL="342900" rtl="0" algn="l">
              <a:spcBef>
                <a:spcPts val="520"/>
              </a:spcBef>
              <a:spcAft>
                <a:spcPts val="0"/>
              </a:spcAft>
              <a:buClr>
                <a:srgbClr val="5797A9"/>
              </a:buClr>
              <a:buSzPts val="2600"/>
              <a:buChar char="•"/>
            </a:pPr>
            <a:r>
              <a:rPr lang="en-US"/>
              <a:t>Past social work experience in political social work, mentoring programs, and substance abuse counseling. </a:t>
            </a:r>
            <a:endParaRPr/>
          </a:p>
          <a:p>
            <a:pPr indent="-342900" lvl="0" marL="342900" rtl="0" algn="l">
              <a:spcBef>
                <a:spcPts val="520"/>
              </a:spcBef>
              <a:spcAft>
                <a:spcPts val="0"/>
              </a:spcAft>
              <a:buClr>
                <a:srgbClr val="5797A9"/>
              </a:buClr>
              <a:buSzPts val="2600"/>
              <a:buChar char="•"/>
            </a:pPr>
            <a:r>
              <a:rPr lang="en-US"/>
              <a:t>Reside in Manhattan with my daughter, husband and dog. </a:t>
            </a:r>
            <a:endParaRPr/>
          </a:p>
        </p:txBody>
      </p:sp>
      <p:pic>
        <p:nvPicPr>
          <p:cNvPr id="463" name="Google Shape;463;p2"/>
          <p:cNvPicPr preferRelativeResize="0"/>
          <p:nvPr/>
        </p:nvPicPr>
        <p:blipFill rotWithShape="1">
          <a:blip r:embed="rId3">
            <a:alphaModFix/>
          </a:blip>
          <a:srcRect b="0" l="0" r="0" t="0"/>
          <a:stretch/>
        </p:blipFill>
        <p:spPr>
          <a:xfrm>
            <a:off x="3507288" y="4459266"/>
            <a:ext cx="1925154" cy="2085583"/>
          </a:xfrm>
          <a:prstGeom prst="rect">
            <a:avLst/>
          </a:prstGeom>
          <a:noFill/>
          <a:ln>
            <a:noFill/>
          </a:ln>
        </p:spPr>
      </p:pic>
      <p:pic>
        <p:nvPicPr>
          <p:cNvPr id="464" name="Google Shape;464;p2"/>
          <p:cNvPicPr preferRelativeResize="0"/>
          <p:nvPr/>
        </p:nvPicPr>
        <p:blipFill rotWithShape="1">
          <a:blip r:embed="rId4">
            <a:alphaModFix/>
          </a:blip>
          <a:srcRect b="0" l="0" r="0" t="0"/>
          <a:stretch/>
        </p:blipFill>
        <p:spPr>
          <a:xfrm>
            <a:off x="6422982" y="4609579"/>
            <a:ext cx="1333500" cy="133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20"/>
          <p:cNvSpPr txBox="1"/>
          <p:nvPr>
            <p:ph type="ctrTitle"/>
          </p:nvPr>
        </p:nvSpPr>
        <p:spPr>
          <a:xfrm>
            <a:off x="3103054" y="2124135"/>
            <a:ext cx="5342620" cy="70674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sz="2800">
                <a:latin typeface="Times New Roman"/>
                <a:ea typeface="Times New Roman"/>
                <a:cs typeface="Times New Roman"/>
                <a:sym typeface="Times New Roman"/>
              </a:rPr>
              <a:t>Psychosocial Factors in SCD</a:t>
            </a:r>
            <a:endParaRPr b="1" sz="2800">
              <a:latin typeface="Times New Roman"/>
              <a:ea typeface="Times New Roman"/>
              <a:cs typeface="Times New Roman"/>
              <a:sym typeface="Times New Roman"/>
            </a:endParaRPr>
          </a:p>
        </p:txBody>
      </p:sp>
      <p:sp>
        <p:nvSpPr>
          <p:cNvPr id="658" name="Google Shape;658;p20"/>
          <p:cNvSpPr txBox="1"/>
          <p:nvPr>
            <p:ph idx="1" type="subTitle"/>
          </p:nvPr>
        </p:nvSpPr>
        <p:spPr>
          <a:xfrm>
            <a:off x="3090527" y="2893512"/>
            <a:ext cx="5890634" cy="3632548"/>
          </a:xfrm>
          <a:prstGeom prst="rect">
            <a:avLst/>
          </a:prstGeom>
          <a:noFill/>
          <a:ln>
            <a:noFill/>
          </a:ln>
        </p:spPr>
        <p:txBody>
          <a:bodyPr anchorCtr="0" anchor="t" bIns="45700" lIns="91425" spcFirstLastPara="1" rIns="91425" wrap="square" tIns="45700">
            <a:normAutofit fontScale="85000" lnSpcReduction="20000"/>
          </a:bodyPr>
          <a:lstStyle/>
          <a:p>
            <a:pPr indent="-129540" lvl="1" marL="457200" rtl="0" algn="l">
              <a:spcBef>
                <a:spcPts val="0"/>
              </a:spcBef>
              <a:spcAft>
                <a:spcPts val="0"/>
              </a:spcAft>
              <a:buClr>
                <a:schemeClr val="lt2"/>
              </a:buClr>
              <a:buSzPct val="100000"/>
              <a:buFont typeface="Noto Sans Symbols"/>
              <a:buChar char="⮚"/>
            </a:pPr>
            <a:r>
              <a:rPr lang="en-US" sz="2400">
                <a:solidFill>
                  <a:schemeClr val="lt2"/>
                </a:solidFill>
              </a:rPr>
              <a:t>Burden of illness on their family</a:t>
            </a:r>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Abnormal habitus</a:t>
            </a:r>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Limitations on social life</a:t>
            </a:r>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Inefficiency at work or inability to work and attend school</a:t>
            </a:r>
            <a:endParaRPr sz="2400">
              <a:solidFill>
                <a:schemeClr val="lt2"/>
              </a:solidFill>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Depressive feelings or thinking about illness</a:t>
            </a:r>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Irritability</a:t>
            </a:r>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Suicidal ideation</a:t>
            </a:r>
            <a:endParaRPr sz="2400">
              <a:solidFill>
                <a:schemeClr val="lt2"/>
              </a:solidFill>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Loss of useful opportunities</a:t>
            </a:r>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Difficulty making friends</a:t>
            </a:r>
            <a:endParaRPr/>
          </a:p>
          <a:p>
            <a:pPr indent="-129540" lvl="1" marL="457200" rtl="0" algn="l">
              <a:spcBef>
                <a:spcPts val="408"/>
              </a:spcBef>
              <a:spcAft>
                <a:spcPts val="0"/>
              </a:spcAft>
              <a:buClr>
                <a:schemeClr val="lt2"/>
              </a:buClr>
              <a:buSzPct val="100000"/>
              <a:buFont typeface="Noto Sans Symbols"/>
              <a:buChar char="⮚"/>
            </a:pPr>
            <a:r>
              <a:rPr lang="en-US" sz="2400">
                <a:solidFill>
                  <a:schemeClr val="lt2"/>
                </a:solidFill>
              </a:rPr>
              <a:t>Feelings of loneliness</a:t>
            </a:r>
            <a:endParaRPr/>
          </a:p>
          <a:p>
            <a:pPr indent="0" lvl="0" marL="0" rtl="0" algn="l">
              <a:spcBef>
                <a:spcPts val="340"/>
              </a:spcBef>
              <a:spcAft>
                <a:spcPts val="0"/>
              </a:spcAft>
              <a:buClr>
                <a:schemeClr val="lt1"/>
              </a:buClr>
              <a:buSzPct val="100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21"/>
          <p:cNvSpPr txBox="1"/>
          <p:nvPr>
            <p:ph type="title"/>
          </p:nvPr>
        </p:nvSpPr>
        <p:spPr>
          <a:xfrm>
            <a:off x="1041400" y="274638"/>
            <a:ext cx="76454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     </a:t>
            </a:r>
            <a:r>
              <a:rPr b="1" lang="en-US">
                <a:latin typeface="Times New Roman"/>
                <a:ea typeface="Times New Roman"/>
                <a:cs typeface="Times New Roman"/>
                <a:sym typeface="Times New Roman"/>
              </a:rPr>
              <a:t>SCCA Mission statement</a:t>
            </a:r>
            <a:br>
              <a:rPr lang="en-US"/>
            </a:br>
            <a:r>
              <a:rPr lang="en-US"/>
              <a:t>					</a:t>
            </a:r>
            <a:endParaRPr>
              <a:solidFill>
                <a:schemeClr val="lt1"/>
              </a:solidFill>
            </a:endParaRPr>
          </a:p>
        </p:txBody>
      </p:sp>
      <p:sp>
        <p:nvSpPr>
          <p:cNvPr id="665" name="Google Shape;665;p21"/>
          <p:cNvSpPr txBox="1"/>
          <p:nvPr>
            <p:ph idx="1" type="body"/>
          </p:nvPr>
        </p:nvSpPr>
        <p:spPr>
          <a:xfrm>
            <a:off x="1316973" y="1562622"/>
            <a:ext cx="7645400" cy="43942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3200"/>
              <a:buNone/>
            </a:pPr>
            <a:r>
              <a:rPr lang="en-US" sz="3200"/>
              <a:t>To provide exceptional, seamless, comprehensive, compassionate and individualized care, education, counseling, and research for people living with sickle cell disease</a:t>
            </a:r>
            <a:endParaRPr sz="3200"/>
          </a:p>
        </p:txBody>
      </p:sp>
      <p:pic>
        <p:nvPicPr>
          <p:cNvPr id="666" name="Google Shape;666;p21"/>
          <p:cNvPicPr preferRelativeResize="0"/>
          <p:nvPr/>
        </p:nvPicPr>
        <p:blipFill rotWithShape="1">
          <a:blip r:embed="rId3">
            <a:alphaModFix/>
          </a:blip>
          <a:srcRect b="0" l="0" r="0" t="0"/>
          <a:stretch/>
        </p:blipFill>
        <p:spPr>
          <a:xfrm>
            <a:off x="973526" y="4585848"/>
            <a:ext cx="2890045" cy="21795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22"/>
          <p:cNvSpPr txBox="1"/>
          <p:nvPr>
            <p:ph type="ctrTitle"/>
          </p:nvPr>
        </p:nvSpPr>
        <p:spPr>
          <a:xfrm>
            <a:off x="3215788" y="2111608"/>
            <a:ext cx="5342620" cy="24328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2800">
                <a:latin typeface="Times New Roman"/>
                <a:ea typeface="Times New Roman"/>
                <a:cs typeface="Times New Roman"/>
                <a:sym typeface="Times New Roman"/>
              </a:rPr>
              <a:t>Sickle Cell Social Worker Role </a:t>
            </a:r>
            <a:endParaRPr b="1" sz="2800">
              <a:latin typeface="Times New Roman"/>
              <a:ea typeface="Times New Roman"/>
              <a:cs typeface="Times New Roman"/>
              <a:sym typeface="Times New Roman"/>
            </a:endParaRPr>
          </a:p>
        </p:txBody>
      </p:sp>
      <p:sp>
        <p:nvSpPr>
          <p:cNvPr id="673" name="Google Shape;673;p22"/>
          <p:cNvSpPr txBox="1"/>
          <p:nvPr>
            <p:ph idx="1" type="subTitle"/>
          </p:nvPr>
        </p:nvSpPr>
        <p:spPr>
          <a:xfrm>
            <a:off x="3103053" y="2743200"/>
            <a:ext cx="5777899" cy="3908121"/>
          </a:xfrm>
          <a:prstGeom prst="rect">
            <a:avLst/>
          </a:prstGeom>
          <a:noFill/>
          <a:ln>
            <a:noFill/>
          </a:ln>
        </p:spPr>
        <p:txBody>
          <a:bodyPr anchorCtr="0" anchor="t" bIns="45700" lIns="91425" spcFirstLastPara="1" rIns="91425" wrap="square" tIns="45700">
            <a:normAutofit fontScale="92500" lnSpcReduction="20000"/>
          </a:bodyPr>
          <a:lstStyle/>
          <a:p>
            <a:pPr indent="-152717" lvl="0" marL="0" rtl="0" algn="l">
              <a:spcBef>
                <a:spcPts val="0"/>
              </a:spcBef>
              <a:spcAft>
                <a:spcPts val="0"/>
              </a:spcAft>
              <a:buClr>
                <a:schemeClr val="lt1"/>
              </a:buClr>
              <a:buSzPct val="100000"/>
              <a:buFont typeface="Noto Sans Symbols"/>
              <a:buChar char="▪"/>
            </a:pPr>
            <a:r>
              <a:rPr lang="en-US" sz="2600">
                <a:latin typeface="Arial"/>
                <a:ea typeface="Arial"/>
                <a:cs typeface="Arial"/>
                <a:sym typeface="Arial"/>
              </a:rPr>
              <a:t>Emotional Support</a:t>
            </a:r>
            <a:endParaRPr/>
          </a:p>
          <a:p>
            <a:pPr indent="-152717" lvl="1" marL="457200" rtl="0" algn="l">
              <a:spcBef>
                <a:spcPts val="481"/>
              </a:spcBef>
              <a:spcAft>
                <a:spcPts val="0"/>
              </a:spcAft>
              <a:buClr>
                <a:schemeClr val="lt1"/>
              </a:buClr>
              <a:buSzPct val="100000"/>
              <a:buFont typeface="Arial"/>
              <a:buChar char="•"/>
            </a:pPr>
            <a:r>
              <a:rPr lang="en-US">
                <a:solidFill>
                  <a:schemeClr val="lt1"/>
                </a:solidFill>
                <a:latin typeface="Arial"/>
                <a:ea typeface="Arial"/>
                <a:cs typeface="Arial"/>
                <a:sym typeface="Arial"/>
              </a:rPr>
              <a:t>Support Group</a:t>
            </a:r>
            <a:endParaRPr/>
          </a:p>
          <a:p>
            <a:pPr indent="-152717" lvl="1" marL="457200" rtl="0" algn="l">
              <a:spcBef>
                <a:spcPts val="481"/>
              </a:spcBef>
              <a:spcAft>
                <a:spcPts val="0"/>
              </a:spcAft>
              <a:buClr>
                <a:schemeClr val="lt1"/>
              </a:buClr>
              <a:buSzPct val="100000"/>
              <a:buFont typeface="Arial"/>
              <a:buChar char="•"/>
            </a:pPr>
            <a:r>
              <a:rPr lang="en-US">
                <a:solidFill>
                  <a:schemeClr val="lt1"/>
                </a:solidFill>
                <a:latin typeface="Arial"/>
                <a:ea typeface="Arial"/>
                <a:cs typeface="Arial"/>
                <a:sym typeface="Arial"/>
              </a:rPr>
              <a:t>Individual Counseling</a:t>
            </a:r>
            <a:endParaRPr/>
          </a:p>
          <a:p>
            <a:pPr indent="-152717" lvl="1" marL="457200" rtl="0" algn="l">
              <a:spcBef>
                <a:spcPts val="481"/>
              </a:spcBef>
              <a:spcAft>
                <a:spcPts val="0"/>
              </a:spcAft>
              <a:buClr>
                <a:schemeClr val="lt1"/>
              </a:buClr>
              <a:buSzPct val="100000"/>
              <a:buFont typeface="Arial"/>
              <a:buChar char="•"/>
            </a:pPr>
            <a:r>
              <a:rPr lang="en-US">
                <a:solidFill>
                  <a:schemeClr val="lt1"/>
                </a:solidFill>
                <a:latin typeface="Arial"/>
                <a:ea typeface="Arial"/>
                <a:cs typeface="Arial"/>
                <a:sym typeface="Arial"/>
              </a:rPr>
              <a:t>Inpatient/ED Psychosocial Support </a:t>
            </a:r>
            <a:endParaRPr/>
          </a:p>
          <a:p>
            <a:pPr indent="-152717" lvl="0" marL="0" rtl="0" algn="l">
              <a:spcBef>
                <a:spcPts val="481"/>
              </a:spcBef>
              <a:spcAft>
                <a:spcPts val="0"/>
              </a:spcAft>
              <a:buClr>
                <a:schemeClr val="lt1"/>
              </a:buClr>
              <a:buSzPct val="100000"/>
              <a:buFont typeface="Noto Sans Symbols"/>
              <a:buChar char="▪"/>
            </a:pPr>
            <a:r>
              <a:rPr lang="en-US" sz="2600">
                <a:latin typeface="Arial"/>
                <a:ea typeface="Arial"/>
                <a:cs typeface="Arial"/>
                <a:sym typeface="Arial"/>
              </a:rPr>
              <a:t>Benefits/Services </a:t>
            </a:r>
            <a:endParaRPr/>
          </a:p>
          <a:p>
            <a:pPr indent="-152717" lvl="1" marL="457200" rtl="0" algn="l">
              <a:spcBef>
                <a:spcPts val="481"/>
              </a:spcBef>
              <a:spcAft>
                <a:spcPts val="0"/>
              </a:spcAft>
              <a:buClr>
                <a:schemeClr val="lt1"/>
              </a:buClr>
              <a:buSzPct val="100000"/>
              <a:buFont typeface="Arial"/>
              <a:buChar char="•"/>
            </a:pPr>
            <a:r>
              <a:rPr lang="en-US">
                <a:solidFill>
                  <a:schemeClr val="lt1"/>
                </a:solidFill>
                <a:latin typeface="Arial"/>
                <a:ea typeface="Arial"/>
                <a:cs typeface="Arial"/>
                <a:sym typeface="Arial"/>
              </a:rPr>
              <a:t>Insurance</a:t>
            </a:r>
            <a:endParaRPr/>
          </a:p>
          <a:p>
            <a:pPr indent="-152717" lvl="1" marL="457200" rtl="0" algn="l">
              <a:spcBef>
                <a:spcPts val="481"/>
              </a:spcBef>
              <a:spcAft>
                <a:spcPts val="0"/>
              </a:spcAft>
              <a:buClr>
                <a:schemeClr val="lt1"/>
              </a:buClr>
              <a:buSzPct val="100000"/>
              <a:buFont typeface="Arial"/>
              <a:buChar char="•"/>
            </a:pPr>
            <a:r>
              <a:rPr lang="en-US">
                <a:solidFill>
                  <a:schemeClr val="lt1"/>
                </a:solidFill>
                <a:latin typeface="Arial"/>
                <a:ea typeface="Arial"/>
                <a:cs typeface="Arial"/>
                <a:sym typeface="Arial"/>
              </a:rPr>
              <a:t>Transportation</a:t>
            </a:r>
            <a:endParaRPr/>
          </a:p>
          <a:p>
            <a:pPr indent="-152717" lvl="1" marL="457200" rtl="0" algn="l">
              <a:spcBef>
                <a:spcPts val="481"/>
              </a:spcBef>
              <a:spcAft>
                <a:spcPts val="0"/>
              </a:spcAft>
              <a:buClr>
                <a:schemeClr val="lt1"/>
              </a:buClr>
              <a:buSzPct val="100000"/>
              <a:buFont typeface="Arial"/>
              <a:buChar char="•"/>
            </a:pPr>
            <a:r>
              <a:rPr lang="en-US">
                <a:solidFill>
                  <a:schemeClr val="lt1"/>
                </a:solidFill>
                <a:latin typeface="Arial"/>
                <a:ea typeface="Arial"/>
                <a:cs typeface="Arial"/>
                <a:sym typeface="Arial"/>
              </a:rPr>
              <a:t>Home Care </a:t>
            </a:r>
            <a:endParaRPr/>
          </a:p>
          <a:p>
            <a:pPr indent="-152717" lvl="0" marL="0" rtl="0" algn="l">
              <a:spcBef>
                <a:spcPts val="481"/>
              </a:spcBef>
              <a:spcAft>
                <a:spcPts val="0"/>
              </a:spcAft>
              <a:buClr>
                <a:schemeClr val="lt1"/>
              </a:buClr>
              <a:buSzPct val="100000"/>
              <a:buFont typeface="Noto Sans Symbols"/>
              <a:buChar char="▪"/>
            </a:pPr>
            <a:r>
              <a:rPr lang="en-US" sz="2600">
                <a:latin typeface="Arial"/>
                <a:ea typeface="Arial"/>
                <a:cs typeface="Arial"/>
                <a:sym typeface="Arial"/>
              </a:rPr>
              <a:t>Coordination of Care </a:t>
            </a:r>
            <a:endParaRPr/>
          </a:p>
          <a:p>
            <a:pPr indent="-152717" lvl="1" marL="457200" rtl="0" algn="l">
              <a:spcBef>
                <a:spcPts val="481"/>
              </a:spcBef>
              <a:spcAft>
                <a:spcPts val="0"/>
              </a:spcAft>
              <a:buClr>
                <a:schemeClr val="lt1"/>
              </a:buClr>
              <a:buSzPct val="100000"/>
              <a:buFont typeface="Arial"/>
              <a:buChar char="•"/>
            </a:pPr>
            <a:r>
              <a:rPr lang="en-US">
                <a:solidFill>
                  <a:schemeClr val="lt1"/>
                </a:solidFill>
                <a:latin typeface="Arial"/>
                <a:ea typeface="Arial"/>
                <a:cs typeface="Arial"/>
                <a:sym typeface="Arial"/>
              </a:rPr>
              <a:t>Navigation of Health Care System</a:t>
            </a:r>
            <a:endParaRPr/>
          </a:p>
          <a:p>
            <a:pPr indent="0" lvl="0" marL="0" rtl="0" algn="l">
              <a:spcBef>
                <a:spcPts val="370"/>
              </a:spcBef>
              <a:spcAft>
                <a:spcPts val="0"/>
              </a:spcAft>
              <a:buClr>
                <a:schemeClr val="lt1"/>
              </a:buClr>
              <a:buSzPct val="100000"/>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3"/>
          <p:cNvSpPr txBox="1"/>
          <p:nvPr>
            <p:ph type="title"/>
          </p:nvPr>
        </p:nvSpPr>
        <p:spPr>
          <a:xfrm>
            <a:off x="469900" y="274637"/>
            <a:ext cx="8216900" cy="263481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 The SCCA is the core of all the professionals that are dedicated to the care of people with sickle cell disease in the Bronx</a:t>
            </a:r>
            <a:br>
              <a:rPr lang="en-US"/>
            </a:br>
            <a:endParaRPr/>
          </a:p>
        </p:txBody>
      </p:sp>
      <p:sp>
        <p:nvSpPr>
          <p:cNvPr id="680" name="Google Shape;680;p23"/>
          <p:cNvSpPr/>
          <p:nvPr/>
        </p:nvSpPr>
        <p:spPr>
          <a:xfrm>
            <a:off x="1524015" y="2895597"/>
            <a:ext cx="6151420" cy="391624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52400" lvl="1" marL="114300" marR="0" rtl="0" algn="l">
              <a:lnSpc>
                <a:spcPct val="75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SCCA</a:t>
            </a:r>
            <a:endParaRPr b="0" i="0" sz="2400" u="none" cap="none" strike="noStrike">
              <a:solidFill>
                <a:schemeClr val="lt1"/>
              </a:solidFill>
              <a:latin typeface="Arial"/>
              <a:ea typeface="Arial"/>
              <a:cs typeface="Arial"/>
              <a:sym typeface="Arial"/>
            </a:endParaRPr>
          </a:p>
          <a:p>
            <a:pPr indent="-152400" lvl="2" marL="228600" marR="0" rtl="0" algn="l">
              <a:lnSpc>
                <a:spcPct val="75000"/>
              </a:lnSpc>
              <a:spcBef>
                <a:spcPts val="24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Specialty care</a:t>
            </a:r>
            <a:endParaRPr b="0" i="0" sz="2400" u="none" cap="none" strike="noStrike">
              <a:solidFill>
                <a:schemeClr val="dk1"/>
              </a:solidFill>
              <a:latin typeface="Arial"/>
              <a:ea typeface="Arial"/>
              <a:cs typeface="Arial"/>
              <a:sym typeface="Arial"/>
            </a:endParaRPr>
          </a:p>
          <a:p>
            <a:pPr indent="0" lvl="2" marL="228600" marR="0" rtl="0" algn="l">
              <a:lnSpc>
                <a:spcPct val="75000"/>
              </a:lnSpc>
              <a:spcBef>
                <a:spcPts val="24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27000" lvl="2" marL="228600" marR="0" rtl="0" algn="l">
              <a:lnSpc>
                <a:spcPct val="75000"/>
              </a:lnSpc>
              <a:spcBef>
                <a:spcPts val="240"/>
              </a:spcBef>
              <a:spcAft>
                <a:spcPts val="0"/>
              </a:spcAft>
              <a:buClr>
                <a:schemeClr val="dk1"/>
              </a:buClr>
              <a:buSzPts val="2000"/>
              <a:buFont typeface="Times New Roman"/>
              <a:buChar char="•"/>
            </a:pPr>
            <a:r>
              <a:rPr b="1" i="0" lang="en-US" sz="2000" u="none" cap="none" strike="noStrike">
                <a:solidFill>
                  <a:schemeClr val="dk1"/>
                </a:solidFill>
                <a:latin typeface="Times New Roman"/>
                <a:ea typeface="Times New Roman"/>
                <a:cs typeface="Times New Roman"/>
                <a:sym typeface="Times New Roman"/>
              </a:rPr>
              <a:t>ED</a:t>
            </a:r>
            <a:endParaRPr b="1" i="0" sz="2000" u="none" cap="none" strike="noStrike">
              <a:solidFill>
                <a:schemeClr val="dk1"/>
              </a:solidFill>
              <a:latin typeface="Times New Roman"/>
              <a:ea typeface="Times New Roman"/>
              <a:cs typeface="Times New Roman"/>
              <a:sym typeface="Times New Roman"/>
            </a:endParaRPr>
          </a:p>
          <a:p>
            <a:pPr indent="0" lvl="2" marL="228600" marR="0" rtl="0" algn="l">
              <a:lnSpc>
                <a:spcPct val="75000"/>
              </a:lnSpc>
              <a:spcBef>
                <a:spcPts val="20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14300" lvl="2" marL="228600" marR="0" rtl="0" algn="l">
              <a:lnSpc>
                <a:spcPct val="75000"/>
              </a:lnSpc>
              <a:spcBef>
                <a:spcPts val="240"/>
              </a:spcBef>
              <a:spcAft>
                <a:spcPts val="0"/>
              </a:spcAft>
              <a:buClr>
                <a:schemeClr val="dk1"/>
              </a:buClr>
              <a:buSzPts val="1800"/>
              <a:buFont typeface="Times New Roman"/>
              <a:buChar char="•"/>
            </a:pPr>
            <a:r>
              <a:rPr b="1" i="0" lang="en-US" sz="1800" u="none" cap="none" strike="noStrike">
                <a:solidFill>
                  <a:schemeClr val="dk1"/>
                </a:solidFill>
                <a:latin typeface="Times New Roman"/>
                <a:ea typeface="Times New Roman"/>
                <a:cs typeface="Times New Roman"/>
                <a:sym typeface="Times New Roman"/>
              </a:rPr>
              <a:t>INPT</a:t>
            </a:r>
            <a:endParaRPr b="1" i="0" sz="1800" u="none" cap="none" strike="noStrike">
              <a:solidFill>
                <a:schemeClr val="dk1"/>
              </a:solidFill>
              <a:latin typeface="Times New Roman"/>
              <a:ea typeface="Times New Roman"/>
              <a:cs typeface="Times New Roman"/>
              <a:sym typeface="Times New Roman"/>
            </a:endParaRPr>
          </a:p>
          <a:p>
            <a:pPr indent="0" lvl="2" marL="228600" marR="0" rtl="0" algn="l">
              <a:lnSpc>
                <a:spcPct val="75000"/>
              </a:lnSpc>
              <a:spcBef>
                <a:spcPts val="18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152400" lvl="2" marL="228600" marR="0" rtl="0" algn="l">
              <a:lnSpc>
                <a:spcPct val="75000"/>
              </a:lnSpc>
              <a:spcBef>
                <a:spcPts val="24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Primary care</a:t>
            </a:r>
            <a:endParaRPr b="0" i="0" sz="2400" u="none" cap="none" strike="noStrike">
              <a:solidFill>
                <a:schemeClr val="dk1"/>
              </a:solidFill>
              <a:latin typeface="Arial"/>
              <a:ea typeface="Arial"/>
              <a:cs typeface="Arial"/>
              <a:sym typeface="Arial"/>
            </a:endParaRPr>
          </a:p>
          <a:p>
            <a:pPr indent="0" lvl="2" marL="228600" marR="0" rtl="0" algn="l">
              <a:lnSpc>
                <a:spcPct val="75000"/>
              </a:lnSpc>
              <a:spcBef>
                <a:spcPts val="24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a:p>
            <a:pPr indent="0" lvl="1" marL="114300" marR="0" rtl="0" algn="l">
              <a:lnSpc>
                <a:spcPct val="75000"/>
              </a:lnSpc>
              <a:spcBef>
                <a:spcPts val="24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681" name="Google Shape;681;p23"/>
          <p:cNvSpPr/>
          <p:nvPr/>
        </p:nvSpPr>
        <p:spPr>
          <a:xfrm>
            <a:off x="1828798" y="2743199"/>
            <a:ext cx="5555673" cy="4281056"/>
          </a:xfrm>
          <a:prstGeom prst="ellipse">
            <a:avLst/>
          </a:prstGeom>
          <a:noFill/>
          <a:ln cap="flat" cmpd="sng" w="57150">
            <a:solidFill>
              <a:srgbClr val="FFFF00"/>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682" name="Google Shape;682;p23"/>
          <p:cNvSpPr/>
          <p:nvPr/>
        </p:nvSpPr>
        <p:spPr>
          <a:xfrm rot="-2158659">
            <a:off x="2839691" y="3383053"/>
            <a:ext cx="978408" cy="740907"/>
          </a:xfrm>
          <a:custGeom>
            <a:rect b="b" l="l" r="r" t="t"/>
            <a:pathLst>
              <a:path extrusionOk="0" h="120000" w="120000">
                <a:moveTo>
                  <a:pt x="5679" y="60000"/>
                </a:moveTo>
                <a:lnTo>
                  <a:pt x="5679" y="60000"/>
                </a:lnTo>
                <a:cubicBezTo>
                  <a:pt x="5679" y="34912"/>
                  <a:pt x="24046" y="13329"/>
                  <a:pt x="49516" y="8487"/>
                </a:cubicBezTo>
                <a:cubicBezTo>
                  <a:pt x="74986" y="3645"/>
                  <a:pt x="100442" y="16896"/>
                  <a:pt x="110274" y="40116"/>
                </a:cubicBezTo>
                <a:lnTo>
                  <a:pt x="114994" y="40116"/>
                </a:lnTo>
                <a:lnTo>
                  <a:pt x="108641" y="60000"/>
                </a:lnTo>
                <a:lnTo>
                  <a:pt x="92276" y="40116"/>
                </a:lnTo>
                <a:lnTo>
                  <a:pt x="96425" y="40116"/>
                </a:lnTo>
                <a:lnTo>
                  <a:pt x="96425" y="40116"/>
                </a:lnTo>
                <a:cubicBezTo>
                  <a:pt x="86263" y="25934"/>
                  <a:pt x="66570" y="19341"/>
                  <a:pt x="48150" y="23955"/>
                </a:cubicBezTo>
                <a:cubicBezTo>
                  <a:pt x="29730" y="28568"/>
                  <a:pt x="17038" y="43273"/>
                  <a:pt x="17038" y="60000"/>
                </a:cubicBezTo>
                <a:close/>
              </a:path>
            </a:pathLst>
          </a:custGeom>
          <a:solidFill>
            <a:srgbClr val="FF0000"/>
          </a:solidFill>
          <a:ln cap="flat" cmpd="sng" w="9525">
            <a:solidFill>
              <a:srgbClr val="B500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83" name="Google Shape;683;p23"/>
          <p:cNvSpPr/>
          <p:nvPr/>
        </p:nvSpPr>
        <p:spPr>
          <a:xfrm rot="2659514">
            <a:off x="5193562" y="3588907"/>
            <a:ext cx="978408" cy="702063"/>
          </a:xfrm>
          <a:custGeom>
            <a:rect b="b" l="l" r="r" t="t"/>
            <a:pathLst>
              <a:path extrusionOk="0" h="120000" w="120000">
                <a:moveTo>
                  <a:pt x="5382" y="60000"/>
                </a:moveTo>
                <a:lnTo>
                  <a:pt x="5382" y="60000"/>
                </a:lnTo>
                <a:cubicBezTo>
                  <a:pt x="5382" y="35130"/>
                  <a:pt x="23536" y="13672"/>
                  <a:pt x="48866" y="8602"/>
                </a:cubicBezTo>
                <a:cubicBezTo>
                  <a:pt x="74196" y="3533"/>
                  <a:pt x="99752" y="16242"/>
                  <a:pt x="110079" y="39045"/>
                </a:cubicBezTo>
                <a:lnTo>
                  <a:pt x="114336" y="39045"/>
                </a:lnTo>
                <a:lnTo>
                  <a:pt x="109237" y="60000"/>
                </a:lnTo>
                <a:lnTo>
                  <a:pt x="92809" y="39045"/>
                </a:lnTo>
                <a:lnTo>
                  <a:pt x="96369" y="39045"/>
                </a:lnTo>
                <a:lnTo>
                  <a:pt x="96369" y="39045"/>
                </a:lnTo>
                <a:cubicBezTo>
                  <a:pt x="85593" y="25369"/>
                  <a:pt x="65632" y="19318"/>
                  <a:pt x="47188" y="24136"/>
                </a:cubicBezTo>
                <a:cubicBezTo>
                  <a:pt x="28744" y="28954"/>
                  <a:pt x="16145" y="43509"/>
                  <a:pt x="16145" y="60000"/>
                </a:cubicBezTo>
                <a:close/>
              </a:path>
            </a:pathLst>
          </a:custGeom>
          <a:solidFill>
            <a:srgbClr val="FF0000"/>
          </a:solidFill>
          <a:ln cap="flat" cmpd="sng" w="9525">
            <a:solidFill>
              <a:srgbClr val="B500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84" name="Google Shape;684;p23"/>
          <p:cNvSpPr/>
          <p:nvPr/>
        </p:nvSpPr>
        <p:spPr>
          <a:xfrm rot="-7611799">
            <a:off x="2997424" y="5395384"/>
            <a:ext cx="978408" cy="1170614"/>
          </a:xfrm>
          <a:custGeom>
            <a:rect b="b" l="l" r="r" t="t"/>
            <a:pathLst>
              <a:path extrusionOk="0" h="120000" w="120000">
                <a:moveTo>
                  <a:pt x="7500" y="60000"/>
                </a:moveTo>
                <a:lnTo>
                  <a:pt x="7500" y="60000"/>
                </a:lnTo>
                <a:cubicBezTo>
                  <a:pt x="7500" y="32763"/>
                  <a:pt x="27412" y="9835"/>
                  <a:pt x="53841" y="6640"/>
                </a:cubicBezTo>
                <a:cubicBezTo>
                  <a:pt x="80270" y="3444"/>
                  <a:pt x="104854" y="20993"/>
                  <a:pt x="111055" y="47481"/>
                </a:cubicBezTo>
                <a:lnTo>
                  <a:pt x="118406" y="47481"/>
                </a:lnTo>
                <a:lnTo>
                  <a:pt x="105000" y="60000"/>
                </a:lnTo>
                <a:lnTo>
                  <a:pt x="88406" y="47481"/>
                </a:lnTo>
                <a:lnTo>
                  <a:pt x="95726" y="47481"/>
                </a:lnTo>
                <a:lnTo>
                  <a:pt x="95726" y="47481"/>
                </a:lnTo>
                <a:cubicBezTo>
                  <a:pt x="90109" y="28136"/>
                  <a:pt x="72497" y="16173"/>
                  <a:pt x="54233" y="19296"/>
                </a:cubicBezTo>
                <a:cubicBezTo>
                  <a:pt x="35969" y="22418"/>
                  <a:pt x="22500" y="39695"/>
                  <a:pt x="22500" y="60000"/>
                </a:cubicBezTo>
                <a:close/>
              </a:path>
            </a:pathLst>
          </a:custGeom>
          <a:solidFill>
            <a:srgbClr val="FF0000"/>
          </a:solidFill>
          <a:ln cap="flat" cmpd="sng" w="9525">
            <a:solidFill>
              <a:srgbClr val="B500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685" name="Google Shape;685;p23"/>
          <p:cNvSpPr/>
          <p:nvPr/>
        </p:nvSpPr>
        <p:spPr>
          <a:xfrm flipH="1" rot="7380823">
            <a:off x="5136401" y="5386454"/>
            <a:ext cx="978408" cy="848473"/>
          </a:xfrm>
          <a:custGeom>
            <a:rect b="b" l="l" r="r" t="t"/>
            <a:pathLst>
              <a:path extrusionOk="0" h="120000" w="120000">
                <a:moveTo>
                  <a:pt x="23131" y="98040"/>
                </a:moveTo>
                <a:lnTo>
                  <a:pt x="23131" y="98040"/>
                </a:lnTo>
                <a:cubicBezTo>
                  <a:pt x="7064" y="83042"/>
                  <a:pt x="2091" y="59872"/>
                  <a:pt x="10628" y="39788"/>
                </a:cubicBezTo>
                <a:cubicBezTo>
                  <a:pt x="19164" y="19704"/>
                  <a:pt x="39442" y="6870"/>
                  <a:pt x="61606" y="7524"/>
                </a:cubicBezTo>
                <a:cubicBezTo>
                  <a:pt x="83770" y="8177"/>
                  <a:pt x="103226" y="22182"/>
                  <a:pt x="110520" y="42732"/>
                </a:cubicBezTo>
                <a:lnTo>
                  <a:pt x="116403" y="42732"/>
                </a:lnTo>
                <a:lnTo>
                  <a:pt x="106992" y="60000"/>
                </a:lnTo>
                <a:lnTo>
                  <a:pt x="90387" y="42732"/>
                </a:lnTo>
                <a:lnTo>
                  <a:pt x="95940" y="42732"/>
                </a:lnTo>
                <a:lnTo>
                  <a:pt x="95940" y="42732"/>
                </a:lnTo>
                <a:cubicBezTo>
                  <a:pt x="88472" y="29398"/>
                  <a:pt x="73132" y="21478"/>
                  <a:pt x="56959" y="22606"/>
                </a:cubicBezTo>
                <a:cubicBezTo>
                  <a:pt x="40786" y="23734"/>
                  <a:pt x="26900" y="33693"/>
                  <a:pt x="21673" y="47913"/>
                </a:cubicBezTo>
                <a:cubicBezTo>
                  <a:pt x="16445" y="62133"/>
                  <a:pt x="20884" y="77871"/>
                  <a:pt x="32953" y="87906"/>
                </a:cubicBezTo>
                <a:close/>
              </a:path>
            </a:pathLst>
          </a:custGeom>
          <a:solidFill>
            <a:srgbClr val="FF0000"/>
          </a:solidFill>
          <a:ln cap="flat" cmpd="sng" w="9525">
            <a:solidFill>
              <a:srgbClr val="B500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24"/>
          <p:cNvSpPr txBox="1"/>
          <p:nvPr>
            <p:ph type="title"/>
          </p:nvPr>
        </p:nvSpPr>
        <p:spPr>
          <a:xfrm>
            <a:off x="889348" y="213330"/>
            <a:ext cx="8032979"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t>   </a:t>
            </a:r>
            <a:r>
              <a:rPr b="1" lang="en-US">
                <a:latin typeface="Times New Roman"/>
                <a:ea typeface="Times New Roman"/>
                <a:cs typeface="Times New Roman"/>
                <a:sym typeface="Times New Roman"/>
              </a:rPr>
              <a:t>How big is the Sickle Cell </a:t>
            </a:r>
            <a:br>
              <a:rPr b="1" lang="en-US">
                <a:latin typeface="Times New Roman"/>
                <a:ea typeface="Times New Roman"/>
                <a:cs typeface="Times New Roman"/>
                <a:sym typeface="Times New Roman"/>
              </a:rPr>
            </a:br>
            <a:r>
              <a:rPr b="1" lang="en-US">
                <a:latin typeface="Times New Roman"/>
                <a:ea typeface="Times New Roman"/>
                <a:cs typeface="Times New Roman"/>
                <a:sym typeface="Times New Roman"/>
              </a:rPr>
              <a:t>       Center at Montefiore?</a:t>
            </a:r>
            <a:endParaRPr b="1">
              <a:latin typeface="Times New Roman"/>
              <a:ea typeface="Times New Roman"/>
              <a:cs typeface="Times New Roman"/>
              <a:sym typeface="Times New Roman"/>
            </a:endParaRPr>
          </a:p>
        </p:txBody>
      </p:sp>
      <p:sp>
        <p:nvSpPr>
          <p:cNvPr id="692" name="Google Shape;692;p24"/>
          <p:cNvSpPr/>
          <p:nvPr/>
        </p:nvSpPr>
        <p:spPr>
          <a:xfrm>
            <a:off x="1041400" y="1752600"/>
            <a:ext cx="7645400" cy="43942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Arial"/>
              <a:buChar char="•"/>
            </a:pPr>
            <a:r>
              <a:rPr b="0" i="0" lang="en-US" sz="2800" u="none" cap="none" strike="noStrike">
                <a:solidFill>
                  <a:schemeClr val="dk1"/>
                </a:solidFill>
                <a:latin typeface="Arial"/>
                <a:ea typeface="Arial"/>
                <a:cs typeface="Arial"/>
                <a:sym typeface="Arial"/>
              </a:rPr>
              <a:t> </a:t>
            </a:r>
            <a:r>
              <a:rPr b="0" i="0" lang="en-US" sz="2800" u="none" cap="none" strike="noStrike">
                <a:solidFill>
                  <a:schemeClr val="lt1"/>
                </a:solidFill>
                <a:latin typeface="Arial"/>
                <a:ea typeface="Arial"/>
                <a:cs typeface="Arial"/>
                <a:sym typeface="Arial"/>
              </a:rPr>
              <a:t>~6,000 visits/year</a:t>
            </a:r>
            <a:endParaRPr b="0" i="0" sz="2800" u="none" cap="none" strike="noStrike">
              <a:solidFill>
                <a:schemeClr val="lt1"/>
              </a:solidFill>
              <a:latin typeface="Arial"/>
              <a:ea typeface="Arial"/>
              <a:cs typeface="Arial"/>
              <a:sym typeface="Arial"/>
            </a:endParaRPr>
          </a:p>
          <a:p>
            <a:pPr indent="-152400" lvl="1" marL="114300" marR="0" rtl="0" algn="l">
              <a:lnSpc>
                <a:spcPct val="75000"/>
              </a:lnSpc>
              <a:spcBef>
                <a:spcPts val="280"/>
              </a:spcBef>
              <a:spcAft>
                <a:spcPts val="0"/>
              </a:spcAft>
              <a:buClr>
                <a:srgbClr val="FF0000"/>
              </a:buClr>
              <a:buSzPts val="2400"/>
              <a:buFont typeface="Times New Roman"/>
              <a:buChar char="•"/>
            </a:pPr>
            <a:r>
              <a:rPr b="0" i="0" lang="en-US" sz="2400" u="none" cap="none" strike="noStrike">
                <a:solidFill>
                  <a:srgbClr val="FF0000"/>
                </a:solidFill>
                <a:latin typeface="Times New Roman"/>
                <a:ea typeface="Times New Roman"/>
                <a:cs typeface="Times New Roman"/>
                <a:sym typeface="Times New Roman"/>
              </a:rPr>
              <a:t>Outpatient </a:t>
            </a:r>
            <a:r>
              <a:rPr b="0" i="0" lang="en-US" sz="1800" u="none" cap="none" strike="noStrike">
                <a:solidFill>
                  <a:schemeClr val="lt1"/>
                </a:solidFill>
                <a:latin typeface="Times New Roman"/>
                <a:ea typeface="Times New Roman"/>
                <a:cs typeface="Times New Roman"/>
                <a:sym typeface="Times New Roman"/>
              </a:rPr>
              <a:t>: ~ 300 </a:t>
            </a:r>
            <a:r>
              <a:rPr b="0" i="0" lang="en-US" sz="1800" u="none" cap="none" strike="noStrike">
                <a:solidFill>
                  <a:schemeClr val="lt1"/>
                </a:solidFill>
                <a:latin typeface="Arial"/>
                <a:ea typeface="Arial"/>
                <a:cs typeface="Arial"/>
                <a:sym typeface="Arial"/>
              </a:rPr>
              <a:t>patients</a:t>
            </a:r>
            <a:endParaRPr b="0" i="0" sz="1800" u="none" cap="none" strike="noStrike">
              <a:solidFill>
                <a:schemeClr val="lt1"/>
              </a:solidFill>
              <a:latin typeface="Arial"/>
              <a:ea typeface="Arial"/>
              <a:cs typeface="Arial"/>
              <a:sym typeface="Arial"/>
            </a:endParaRPr>
          </a:p>
          <a:p>
            <a:pPr indent="-152400" lvl="1" marL="114300" marR="0" rtl="0" algn="l">
              <a:lnSpc>
                <a:spcPct val="75000"/>
              </a:lnSpc>
              <a:spcBef>
                <a:spcPts val="240"/>
              </a:spcBef>
              <a:spcAft>
                <a:spcPts val="0"/>
              </a:spcAft>
              <a:buClr>
                <a:srgbClr val="FF0000"/>
              </a:buClr>
              <a:buSzPts val="2400"/>
              <a:buFont typeface="Times New Roman"/>
              <a:buChar char="•"/>
            </a:pPr>
            <a:r>
              <a:rPr b="1" i="0" lang="en-US" sz="2400" u="none" cap="none" strike="noStrike">
                <a:solidFill>
                  <a:srgbClr val="FF0000"/>
                </a:solidFill>
                <a:latin typeface="Times New Roman"/>
                <a:ea typeface="Times New Roman"/>
                <a:cs typeface="Times New Roman"/>
                <a:sym typeface="Times New Roman"/>
              </a:rPr>
              <a:t>Inpatient</a:t>
            </a:r>
            <a:r>
              <a:rPr b="0" i="0" lang="en-US" sz="1900" u="none" cap="none" strike="noStrike">
                <a:solidFill>
                  <a:schemeClr val="dk1"/>
                </a:solidFill>
                <a:latin typeface="Times New Roman"/>
                <a:ea typeface="Times New Roman"/>
                <a:cs typeface="Times New Roman"/>
                <a:sym typeface="Times New Roman"/>
              </a:rPr>
              <a:t> </a:t>
            </a:r>
            <a:r>
              <a:rPr b="0" i="0" lang="en-US" sz="1900" u="none" cap="none" strike="noStrike">
                <a:solidFill>
                  <a:schemeClr val="lt1"/>
                </a:solidFill>
                <a:latin typeface="Times New Roman"/>
                <a:ea typeface="Times New Roman"/>
                <a:cs typeface="Times New Roman"/>
                <a:sym typeface="Times New Roman"/>
              </a:rPr>
              <a:t>care: ~ 1,000 patients had ~1,500 hospitalizations</a:t>
            </a:r>
            <a:endParaRPr b="0" i="0" sz="1900" u="none" cap="none" strike="noStrike">
              <a:solidFill>
                <a:schemeClr val="lt1"/>
              </a:solidFill>
              <a:latin typeface="Times New Roman"/>
              <a:ea typeface="Times New Roman"/>
              <a:cs typeface="Times New Roman"/>
              <a:sym typeface="Times New Roman"/>
            </a:endParaRPr>
          </a:p>
        </p:txBody>
      </p:sp>
      <p:sp>
        <p:nvSpPr>
          <p:cNvPr id="693" name="Google Shape;693;p24"/>
          <p:cNvSpPr/>
          <p:nvPr/>
        </p:nvSpPr>
        <p:spPr>
          <a:xfrm>
            <a:off x="4197908" y="1956274"/>
            <a:ext cx="228600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Emergency</a:t>
            </a:r>
            <a:endParaRPr/>
          </a:p>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Room</a:t>
            </a:r>
            <a:endParaRPr b="1" sz="24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25"/>
          <p:cNvSpPr txBox="1"/>
          <p:nvPr>
            <p:ph type="title"/>
          </p:nvPr>
        </p:nvSpPr>
        <p:spPr>
          <a:xfrm>
            <a:off x="568037" y="274638"/>
            <a:ext cx="9157854"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sz="3200">
                <a:solidFill>
                  <a:srgbClr val="FF0000"/>
                </a:solidFill>
                <a:latin typeface="Times New Roman"/>
                <a:ea typeface="Times New Roman"/>
                <a:cs typeface="Times New Roman"/>
                <a:sym typeface="Times New Roman"/>
              </a:rPr>
              <a:t>Mission: To Deliver Exceptional, Comprehensive, Compassionate, Individualized care </a:t>
            </a:r>
            <a:endParaRPr b="1" sz="3200">
              <a:solidFill>
                <a:srgbClr val="FF0000"/>
              </a:solidFill>
              <a:latin typeface="Times New Roman"/>
              <a:ea typeface="Times New Roman"/>
              <a:cs typeface="Times New Roman"/>
              <a:sym typeface="Times New Roman"/>
            </a:endParaRPr>
          </a:p>
        </p:txBody>
      </p:sp>
      <p:sp>
        <p:nvSpPr>
          <p:cNvPr id="700" name="Google Shape;700;p25"/>
          <p:cNvSpPr txBox="1"/>
          <p:nvPr>
            <p:ph idx="1" type="body"/>
          </p:nvPr>
        </p:nvSpPr>
        <p:spPr>
          <a:xfrm>
            <a:off x="1041400" y="1544780"/>
            <a:ext cx="7645400" cy="4394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797A9"/>
              </a:buClr>
              <a:buSzPts val="2600"/>
              <a:buChar char="•"/>
            </a:pPr>
            <a:r>
              <a:rPr lang="en-US"/>
              <a:t>Increase PREVENTIVE care</a:t>
            </a:r>
            <a:endParaRPr/>
          </a:p>
          <a:p>
            <a:pPr indent="-285750" lvl="1" marL="742950" rtl="0" algn="l">
              <a:spcBef>
                <a:spcPts val="520"/>
              </a:spcBef>
              <a:spcAft>
                <a:spcPts val="0"/>
              </a:spcAft>
              <a:buSzPts val="2600"/>
              <a:buChar char="–"/>
            </a:pPr>
            <a:r>
              <a:rPr lang="en-US"/>
              <a:t>Outpatient specialty care: Hematology</a:t>
            </a:r>
            <a:endParaRPr/>
          </a:p>
          <a:p>
            <a:pPr indent="-285750" lvl="1" marL="742950" rtl="0" algn="l">
              <a:spcBef>
                <a:spcPts val="520"/>
              </a:spcBef>
              <a:spcAft>
                <a:spcPts val="0"/>
              </a:spcAft>
              <a:buSzPts val="2600"/>
              <a:buChar char="–"/>
            </a:pPr>
            <a:r>
              <a:rPr lang="en-US"/>
              <a:t>Outpatient primary care: Family medicine</a:t>
            </a:r>
            <a:endParaRPr/>
          </a:p>
          <a:p>
            <a:pPr indent="-342900" lvl="0" marL="342900" rtl="0" algn="l">
              <a:spcBef>
                <a:spcPts val="520"/>
              </a:spcBef>
              <a:spcAft>
                <a:spcPts val="0"/>
              </a:spcAft>
              <a:buClr>
                <a:srgbClr val="5797A9"/>
              </a:buClr>
              <a:buSzPts val="2600"/>
              <a:buChar char="•"/>
            </a:pPr>
            <a:r>
              <a:rPr lang="en-US"/>
              <a:t>Decrease episodic, emergency room care</a:t>
            </a:r>
            <a:endParaRPr/>
          </a:p>
          <a:p>
            <a:pPr indent="-342900" lvl="0" marL="342900" rtl="0" algn="l">
              <a:spcBef>
                <a:spcPts val="520"/>
              </a:spcBef>
              <a:spcAft>
                <a:spcPts val="0"/>
              </a:spcAft>
              <a:buClr>
                <a:srgbClr val="5797A9"/>
              </a:buClr>
              <a:buSzPts val="2600"/>
              <a:buChar char="•"/>
            </a:pPr>
            <a:r>
              <a:rPr lang="en-US"/>
              <a:t>Decrease hospitalizations</a:t>
            </a:r>
            <a:endParaRPr/>
          </a:p>
          <a:p>
            <a:pPr indent="-342900" lvl="0" marL="342900" rtl="0" algn="l">
              <a:spcBef>
                <a:spcPts val="520"/>
              </a:spcBef>
              <a:spcAft>
                <a:spcPts val="0"/>
              </a:spcAft>
              <a:buClr>
                <a:srgbClr val="5797A9"/>
              </a:buClr>
              <a:buSzPts val="2600"/>
              <a:buChar char="•"/>
            </a:pPr>
            <a:r>
              <a:rPr lang="en-US"/>
              <a:t>Increase quality of care</a:t>
            </a:r>
            <a:endParaRPr/>
          </a:p>
          <a:p>
            <a:pPr indent="-342900" lvl="0" marL="342900" rtl="0" algn="l">
              <a:spcBef>
                <a:spcPts val="520"/>
              </a:spcBef>
              <a:spcAft>
                <a:spcPts val="0"/>
              </a:spcAft>
              <a:buClr>
                <a:srgbClr val="5797A9"/>
              </a:buClr>
              <a:buSzPts val="2600"/>
              <a:buChar char="•"/>
            </a:pPr>
            <a:r>
              <a:rPr lang="en-US"/>
              <a:t>Increase patient’s engagement</a:t>
            </a:r>
            <a:endParaRPr/>
          </a:p>
          <a:p>
            <a:pPr indent="-342900" lvl="0" marL="342900" rtl="0" algn="l">
              <a:spcBef>
                <a:spcPts val="520"/>
              </a:spcBef>
              <a:spcAft>
                <a:spcPts val="0"/>
              </a:spcAft>
              <a:buClr>
                <a:srgbClr val="5797A9"/>
              </a:buClr>
              <a:buSzPts val="2600"/>
              <a:buChar char="•"/>
            </a:pPr>
            <a:r>
              <a:rPr lang="en-US"/>
              <a:t>Increase community engagement</a:t>
            </a:r>
            <a:endParaRPr/>
          </a:p>
          <a:p>
            <a:pPr indent="-342900" lvl="0" marL="342900" rtl="0" algn="l">
              <a:spcBef>
                <a:spcPts val="520"/>
              </a:spcBef>
              <a:spcAft>
                <a:spcPts val="0"/>
              </a:spcAft>
              <a:buClr>
                <a:srgbClr val="5797A9"/>
              </a:buClr>
              <a:buSzPts val="2600"/>
              <a:buChar char="•"/>
            </a:pPr>
            <a:r>
              <a:rPr lang="en-US"/>
              <a:t>Increase physicians/nurses/health care professional’s knowledge about SCD</a:t>
            </a:r>
            <a:endParaRPr/>
          </a:p>
          <a:p>
            <a:pPr indent="-342900" lvl="0" marL="342900" rtl="0" algn="l">
              <a:spcBef>
                <a:spcPts val="520"/>
              </a:spcBef>
              <a:spcAft>
                <a:spcPts val="0"/>
              </a:spcAft>
              <a:buClr>
                <a:srgbClr val="5797A9"/>
              </a:buClr>
              <a:buSzPts val="2600"/>
              <a:buChar char="•"/>
            </a:pPr>
            <a:r>
              <a:rPr lang="en-US"/>
              <a:t>Increase patients self efficacy</a:t>
            </a:r>
            <a:endParaRPr/>
          </a:p>
          <a:p>
            <a:pPr indent="-177800" lvl="0" marL="342900" rtl="0" algn="l">
              <a:spcBef>
                <a:spcPts val="520"/>
              </a:spcBef>
              <a:spcAft>
                <a:spcPts val="0"/>
              </a:spcAft>
              <a:buClr>
                <a:srgbClr val="5797A9"/>
              </a:buClr>
              <a:buSzPts val="26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6"/>
          <p:cNvSpPr txBox="1"/>
          <p:nvPr>
            <p:ph type="ctrTitle"/>
          </p:nvPr>
        </p:nvSpPr>
        <p:spPr>
          <a:xfrm>
            <a:off x="3278418" y="2074030"/>
            <a:ext cx="5342620" cy="1470025"/>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None/>
            </a:pPr>
            <a:r>
              <a:rPr lang="en-US"/>
              <a:t>How can we do better?</a:t>
            </a:r>
            <a:endParaRPr/>
          </a:p>
        </p:txBody>
      </p:sp>
      <p:sp>
        <p:nvSpPr>
          <p:cNvPr id="707" name="Google Shape;707;p26"/>
          <p:cNvSpPr txBox="1"/>
          <p:nvPr>
            <p:ph idx="1" type="subTitle"/>
          </p:nvPr>
        </p:nvSpPr>
        <p:spPr>
          <a:xfrm>
            <a:off x="3265892" y="3371912"/>
            <a:ext cx="5765374" cy="3141621"/>
          </a:xfrm>
          <a:prstGeom prst="rect">
            <a:avLst/>
          </a:prstGeom>
          <a:noFill/>
          <a:ln>
            <a:noFill/>
          </a:ln>
        </p:spPr>
        <p:txBody>
          <a:bodyPr anchorCtr="0" anchor="t" bIns="45700" lIns="91425" spcFirstLastPara="1" rIns="91425" wrap="square" tIns="45700">
            <a:normAutofit/>
          </a:bodyPr>
          <a:lstStyle/>
          <a:p>
            <a:pPr indent="-457200" lvl="0" marL="457200" rtl="0" algn="l">
              <a:spcBef>
                <a:spcPts val="0"/>
              </a:spcBef>
              <a:spcAft>
                <a:spcPts val="0"/>
              </a:spcAft>
              <a:buClr>
                <a:schemeClr val="lt1"/>
              </a:buClr>
              <a:buSzPts val="2800"/>
              <a:buFont typeface="Arial"/>
              <a:buChar char="•"/>
            </a:pPr>
            <a:r>
              <a:rPr lang="en-US" sz="2800">
                <a:latin typeface="Times New Roman"/>
                <a:ea typeface="Times New Roman"/>
                <a:cs typeface="Times New Roman"/>
                <a:sym typeface="Times New Roman"/>
              </a:rPr>
              <a:t>By preventing end organ damage </a:t>
            </a:r>
            <a:r>
              <a:rPr lang="en-US" sz="2800">
                <a:solidFill>
                  <a:srgbClr val="FF0000"/>
                </a:solidFill>
                <a:latin typeface="Times New Roman"/>
                <a:ea typeface="Times New Roman"/>
                <a:cs typeface="Times New Roman"/>
                <a:sym typeface="Times New Roman"/>
              </a:rPr>
              <a:t>BEFORE</a:t>
            </a:r>
            <a:r>
              <a:rPr lang="en-US" sz="2800">
                <a:latin typeface="Times New Roman"/>
                <a:ea typeface="Times New Roman"/>
                <a:cs typeface="Times New Roman"/>
                <a:sym typeface="Times New Roman"/>
              </a:rPr>
              <a:t> it occurs through comprehensive outpatient care</a:t>
            </a:r>
            <a:endParaRPr/>
          </a:p>
          <a:p>
            <a:pPr indent="-457200" lvl="0" marL="457200" rtl="0" algn="l">
              <a:spcBef>
                <a:spcPts val="560"/>
              </a:spcBef>
              <a:spcAft>
                <a:spcPts val="0"/>
              </a:spcAft>
              <a:buClr>
                <a:schemeClr val="lt1"/>
              </a:buClr>
              <a:buSzPts val="2800"/>
              <a:buFont typeface="Arial"/>
              <a:buChar char="•"/>
            </a:pPr>
            <a:r>
              <a:rPr lang="en-US" sz="2800">
                <a:latin typeface="Times New Roman"/>
                <a:ea typeface="Times New Roman"/>
                <a:cs typeface="Times New Roman"/>
                <a:sym typeface="Times New Roman"/>
              </a:rPr>
              <a:t>By raising awareness of and funding for  Sickle Cell Disease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27"/>
          <p:cNvSpPr txBox="1"/>
          <p:nvPr>
            <p:ph type="ctrTitle"/>
          </p:nvPr>
        </p:nvSpPr>
        <p:spPr>
          <a:xfrm>
            <a:off x="3015372" y="2023925"/>
            <a:ext cx="6015894" cy="147002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3200"/>
              <a:t>Sickle Cell Disease Awareness</a:t>
            </a:r>
            <a:endParaRPr sz="3200"/>
          </a:p>
        </p:txBody>
      </p:sp>
      <p:sp>
        <p:nvSpPr>
          <p:cNvPr id="714" name="Google Shape;714;p27"/>
          <p:cNvSpPr txBox="1"/>
          <p:nvPr>
            <p:ph idx="1" type="subTitle"/>
          </p:nvPr>
        </p:nvSpPr>
        <p:spPr>
          <a:xfrm>
            <a:off x="3115580" y="2642991"/>
            <a:ext cx="5339488" cy="4008329"/>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lt1"/>
              </a:buClr>
              <a:buSzPct val="100000"/>
              <a:buFont typeface="Arial"/>
              <a:buChar char="•"/>
            </a:pPr>
            <a:r>
              <a:rPr lang="en-US"/>
              <a:t>Approximately 10% of all sickle cell patients in the United States of America live in New York State </a:t>
            </a:r>
            <a:endParaRPr/>
          </a:p>
          <a:p>
            <a:pPr indent="-342900" lvl="0" marL="342900" rtl="0" algn="l">
              <a:spcBef>
                <a:spcPts val="370"/>
              </a:spcBef>
              <a:spcAft>
                <a:spcPts val="0"/>
              </a:spcAft>
              <a:buClr>
                <a:schemeClr val="lt1"/>
              </a:buClr>
              <a:buSzPct val="100000"/>
              <a:buFont typeface="Arial"/>
              <a:buChar char="•"/>
            </a:pPr>
            <a:r>
              <a:rPr lang="en-US"/>
              <a:t>Due to the disease complications and the poor care adult patients receive, many are unable to work and must rely on public assistance and public medical care to survive. </a:t>
            </a:r>
            <a:endParaRPr/>
          </a:p>
          <a:p>
            <a:pPr indent="-342900" lvl="0" marL="342900" rtl="0" algn="l">
              <a:spcBef>
                <a:spcPts val="370"/>
              </a:spcBef>
              <a:spcAft>
                <a:spcPts val="0"/>
              </a:spcAft>
              <a:buClr>
                <a:schemeClr val="lt1"/>
              </a:buClr>
              <a:buSzPct val="100000"/>
              <a:buFont typeface="Arial"/>
              <a:buChar char="•"/>
            </a:pPr>
            <a:r>
              <a:rPr lang="en-US"/>
              <a:t>At $15,000 per patient, sickle cell disease patients are the costliest patients for NYS Medicaid services. </a:t>
            </a:r>
            <a:endParaRPr/>
          </a:p>
          <a:p>
            <a:pPr indent="-342900" lvl="0" marL="342900" rtl="0" algn="l">
              <a:spcBef>
                <a:spcPts val="370"/>
              </a:spcBef>
              <a:spcAft>
                <a:spcPts val="0"/>
              </a:spcAft>
              <a:buClr>
                <a:schemeClr val="lt1"/>
              </a:buClr>
              <a:buSzPct val="100000"/>
              <a:buFont typeface="Arial"/>
              <a:buChar char="•"/>
            </a:pPr>
            <a:r>
              <a:rPr lang="en-US"/>
              <a:t>To date, NYS spends only about $250,000 for improvements in sickle cell disease care – far below the $2 million Pennsylvania spends or the $4 million North Carolina devotes to SCD care. </a:t>
            </a:r>
            <a:endParaRPr/>
          </a:p>
          <a:p>
            <a:pPr indent="0" lvl="0" marL="0" rtl="0" algn="l">
              <a:spcBef>
                <a:spcPts val="370"/>
              </a:spcBef>
              <a:spcAft>
                <a:spcPts val="0"/>
              </a:spcAft>
              <a:buClr>
                <a:schemeClr val="lt1"/>
              </a:buClr>
              <a:buSzPct val="100000"/>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28"/>
          <p:cNvSpPr/>
          <p:nvPr/>
        </p:nvSpPr>
        <p:spPr>
          <a:xfrm>
            <a:off x="0" y="533400"/>
            <a:ext cx="9144000" cy="6324600"/>
          </a:xfrm>
          <a:prstGeom prst="ellipse">
            <a:avLst/>
          </a:prstGeom>
          <a:solidFill>
            <a:schemeClr val="accent1">
              <a:alpha val="69803"/>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CC00"/>
              </a:solidFill>
              <a:latin typeface="Arial"/>
              <a:ea typeface="Arial"/>
              <a:cs typeface="Arial"/>
              <a:sym typeface="Arial"/>
            </a:endParaRPr>
          </a:p>
        </p:txBody>
      </p:sp>
      <p:sp>
        <p:nvSpPr>
          <p:cNvPr id="721" name="Google Shape;721;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3600">
                <a:solidFill>
                  <a:schemeClr val="lt1"/>
                </a:solidFill>
                <a:latin typeface="Arial"/>
                <a:ea typeface="Arial"/>
                <a:cs typeface="Arial"/>
                <a:sym typeface="Arial"/>
              </a:rPr>
              <a:t>SCD model for health care delivery: what have we learned?</a:t>
            </a:r>
            <a:endParaRPr/>
          </a:p>
        </p:txBody>
      </p:sp>
      <p:sp>
        <p:nvSpPr>
          <p:cNvPr id="722" name="Google Shape;722;p28"/>
          <p:cNvSpPr txBox="1"/>
          <p:nvPr>
            <p:ph idx="1" type="body"/>
          </p:nvPr>
        </p:nvSpPr>
        <p:spPr>
          <a:xfrm>
            <a:off x="457200" y="1722438"/>
            <a:ext cx="8229600" cy="452596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rgbClr val="FF0000"/>
              </a:buClr>
              <a:buSzPts val="3600"/>
              <a:buNone/>
            </a:pPr>
            <a:r>
              <a:rPr b="1" lang="en-US" sz="3600">
                <a:solidFill>
                  <a:srgbClr val="FF0000"/>
                </a:solidFill>
                <a:latin typeface="Times New Roman"/>
                <a:ea typeface="Times New Roman"/>
                <a:cs typeface="Times New Roman"/>
                <a:sym typeface="Times New Roman"/>
              </a:rPr>
              <a:t>Education Education Education</a:t>
            </a:r>
            <a:endParaRPr b="1" sz="3600">
              <a:solidFill>
                <a:srgbClr val="FF0000"/>
              </a:solidFill>
              <a:latin typeface="Times New Roman"/>
              <a:ea typeface="Times New Roman"/>
              <a:cs typeface="Times New Roman"/>
              <a:sym typeface="Times New Roman"/>
            </a:endParaRPr>
          </a:p>
          <a:p>
            <a:pPr indent="-342900" lvl="0" marL="342900" rtl="0" algn="ctr">
              <a:spcBef>
                <a:spcPts val="200"/>
              </a:spcBef>
              <a:spcAft>
                <a:spcPts val="0"/>
              </a:spcAft>
              <a:buClr>
                <a:schemeClr val="dk1"/>
              </a:buClr>
              <a:buSzPts val="1000"/>
              <a:buFont typeface="Arial"/>
              <a:buNone/>
            </a:pPr>
            <a:r>
              <a:t/>
            </a:r>
            <a:endParaRPr sz="1000">
              <a:solidFill>
                <a:srgbClr val="FFCC00"/>
              </a:solidFill>
            </a:endParaRPr>
          </a:p>
          <a:p>
            <a:pPr indent="-342900" lvl="0" marL="342900" rtl="0" algn="ctr">
              <a:spcBef>
                <a:spcPts val="640"/>
              </a:spcBef>
              <a:spcAft>
                <a:spcPts val="0"/>
              </a:spcAft>
              <a:buClr>
                <a:srgbClr val="FFC000"/>
              </a:buClr>
              <a:buSzPts val="3200"/>
              <a:buChar char="•"/>
            </a:pPr>
            <a:r>
              <a:rPr b="1" lang="en-US">
                <a:solidFill>
                  <a:srgbClr val="FFC000"/>
                </a:solidFill>
                <a:latin typeface="Times New Roman"/>
                <a:ea typeface="Times New Roman"/>
                <a:cs typeface="Times New Roman"/>
                <a:sym typeface="Times New Roman"/>
              </a:rPr>
              <a:t>Access to care</a:t>
            </a:r>
            <a:endParaRPr/>
          </a:p>
          <a:p>
            <a:pPr indent="-279400" lvl="0" marL="342900" rtl="0" algn="ctr">
              <a:spcBef>
                <a:spcPts val="200"/>
              </a:spcBef>
              <a:spcAft>
                <a:spcPts val="0"/>
              </a:spcAft>
              <a:buClr>
                <a:schemeClr val="dk1"/>
              </a:buClr>
              <a:buSzPts val="1000"/>
              <a:buNone/>
            </a:pPr>
            <a:r>
              <a:t/>
            </a:r>
            <a:endParaRPr b="1" sz="1000">
              <a:solidFill>
                <a:srgbClr val="FFC000"/>
              </a:solidFill>
              <a:latin typeface="Times New Roman"/>
              <a:ea typeface="Times New Roman"/>
              <a:cs typeface="Times New Roman"/>
              <a:sym typeface="Times New Roman"/>
            </a:endParaRPr>
          </a:p>
          <a:p>
            <a:pPr indent="-342900" lvl="0" marL="342900" rtl="0" algn="ctr">
              <a:spcBef>
                <a:spcPts val="640"/>
              </a:spcBef>
              <a:spcAft>
                <a:spcPts val="0"/>
              </a:spcAft>
              <a:buClr>
                <a:srgbClr val="FFC000"/>
              </a:buClr>
              <a:buSzPts val="3200"/>
              <a:buChar char="•"/>
            </a:pPr>
            <a:r>
              <a:rPr b="1" lang="en-US">
                <a:solidFill>
                  <a:srgbClr val="FFC000"/>
                </a:solidFill>
                <a:latin typeface="Times New Roman"/>
                <a:ea typeface="Times New Roman"/>
                <a:cs typeface="Times New Roman"/>
                <a:sym typeface="Times New Roman"/>
              </a:rPr>
              <a:t>Continuity of care</a:t>
            </a:r>
            <a:endParaRPr/>
          </a:p>
          <a:p>
            <a:pPr indent="-279400" lvl="0" marL="342900" rtl="0" algn="ctr">
              <a:spcBef>
                <a:spcPts val="200"/>
              </a:spcBef>
              <a:spcAft>
                <a:spcPts val="0"/>
              </a:spcAft>
              <a:buClr>
                <a:schemeClr val="dk1"/>
              </a:buClr>
              <a:buSzPts val="1000"/>
              <a:buNone/>
            </a:pPr>
            <a:r>
              <a:t/>
            </a:r>
            <a:endParaRPr b="1" sz="1000">
              <a:solidFill>
                <a:srgbClr val="FFC000"/>
              </a:solidFill>
              <a:latin typeface="Times New Roman"/>
              <a:ea typeface="Times New Roman"/>
              <a:cs typeface="Times New Roman"/>
              <a:sym typeface="Times New Roman"/>
            </a:endParaRPr>
          </a:p>
          <a:p>
            <a:pPr indent="-342900" lvl="0" marL="342900" rtl="0" algn="ctr">
              <a:spcBef>
                <a:spcPts val="640"/>
              </a:spcBef>
              <a:spcAft>
                <a:spcPts val="0"/>
              </a:spcAft>
              <a:buClr>
                <a:srgbClr val="FFC000"/>
              </a:buClr>
              <a:buSzPts val="3200"/>
              <a:buChar char="•"/>
            </a:pPr>
            <a:r>
              <a:rPr b="1" lang="en-US">
                <a:solidFill>
                  <a:srgbClr val="FFC000"/>
                </a:solidFill>
                <a:latin typeface="Times New Roman"/>
                <a:ea typeface="Times New Roman"/>
                <a:cs typeface="Times New Roman"/>
                <a:sym typeface="Times New Roman"/>
              </a:rPr>
              <a:t>Coordination of care</a:t>
            </a:r>
            <a:endParaRPr/>
          </a:p>
          <a:p>
            <a:pPr indent="-279400" lvl="0" marL="342900" rtl="0" algn="ctr">
              <a:spcBef>
                <a:spcPts val="200"/>
              </a:spcBef>
              <a:spcAft>
                <a:spcPts val="0"/>
              </a:spcAft>
              <a:buClr>
                <a:schemeClr val="dk1"/>
              </a:buClr>
              <a:buSzPts val="1000"/>
              <a:buNone/>
            </a:pPr>
            <a:r>
              <a:t/>
            </a:r>
            <a:endParaRPr b="1" sz="1000">
              <a:solidFill>
                <a:srgbClr val="FFC000"/>
              </a:solidFill>
              <a:latin typeface="Times New Roman"/>
              <a:ea typeface="Times New Roman"/>
              <a:cs typeface="Times New Roman"/>
              <a:sym typeface="Times New Roman"/>
            </a:endParaRPr>
          </a:p>
          <a:p>
            <a:pPr indent="-342900" lvl="0" marL="342900" rtl="0" algn="ctr">
              <a:spcBef>
                <a:spcPts val="640"/>
              </a:spcBef>
              <a:spcAft>
                <a:spcPts val="0"/>
              </a:spcAft>
              <a:buClr>
                <a:srgbClr val="FFC000"/>
              </a:buClr>
              <a:buSzPts val="3200"/>
              <a:buChar char="•"/>
            </a:pPr>
            <a:r>
              <a:rPr b="1" lang="en-US">
                <a:solidFill>
                  <a:srgbClr val="FFC000"/>
                </a:solidFill>
                <a:latin typeface="Times New Roman"/>
                <a:ea typeface="Times New Roman"/>
                <a:cs typeface="Times New Roman"/>
                <a:sym typeface="Times New Roman"/>
              </a:rPr>
              <a:t>Uniformity of care</a:t>
            </a:r>
            <a:endParaRPr/>
          </a:p>
          <a:p>
            <a:pPr indent="-279400" lvl="0" marL="342900" rtl="0" algn="ctr">
              <a:spcBef>
                <a:spcPts val="200"/>
              </a:spcBef>
              <a:spcAft>
                <a:spcPts val="0"/>
              </a:spcAft>
              <a:buClr>
                <a:schemeClr val="dk1"/>
              </a:buClr>
              <a:buSzPts val="1000"/>
              <a:buNone/>
            </a:pPr>
            <a:r>
              <a:t/>
            </a:r>
            <a:endParaRPr b="1" sz="1000">
              <a:solidFill>
                <a:srgbClr val="FFC000"/>
              </a:solidFill>
              <a:latin typeface="Times New Roman"/>
              <a:ea typeface="Times New Roman"/>
              <a:cs typeface="Times New Roman"/>
              <a:sym typeface="Times New Roman"/>
            </a:endParaRPr>
          </a:p>
          <a:p>
            <a:pPr indent="-342900" lvl="0" marL="342900" rtl="0" algn="ctr">
              <a:spcBef>
                <a:spcPts val="640"/>
              </a:spcBef>
              <a:spcAft>
                <a:spcPts val="0"/>
              </a:spcAft>
              <a:buClr>
                <a:srgbClr val="FFC000"/>
              </a:buClr>
              <a:buSzPts val="3200"/>
              <a:buChar char="•"/>
            </a:pPr>
            <a:r>
              <a:rPr b="1" lang="en-US">
                <a:solidFill>
                  <a:srgbClr val="FFC000"/>
                </a:solidFill>
                <a:latin typeface="Times New Roman"/>
                <a:ea typeface="Times New Roman"/>
                <a:cs typeface="Times New Roman"/>
                <a:sym typeface="Times New Roman"/>
              </a:rPr>
              <a:t>Comprehensive care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pic>
        <p:nvPicPr>
          <p:cNvPr descr="full-20earth2.jpg" id="727" name="Google Shape;727;p29"/>
          <p:cNvPicPr preferRelativeResize="0"/>
          <p:nvPr/>
        </p:nvPicPr>
        <p:blipFill rotWithShape="1">
          <a:blip r:embed="rId3">
            <a:alphaModFix/>
          </a:blip>
          <a:srcRect b="0" l="0" r="0" t="0"/>
          <a:stretch/>
        </p:blipFill>
        <p:spPr>
          <a:xfrm>
            <a:off x="152400" y="609600"/>
            <a:ext cx="8839200" cy="6248400"/>
          </a:xfrm>
          <a:prstGeom prst="rect">
            <a:avLst/>
          </a:prstGeom>
          <a:noFill/>
          <a:ln>
            <a:noFill/>
          </a:ln>
        </p:spPr>
      </p:pic>
      <p:sp>
        <p:nvSpPr>
          <p:cNvPr id="728" name="Google Shape;728;p29"/>
          <p:cNvSpPr/>
          <p:nvPr/>
        </p:nvSpPr>
        <p:spPr>
          <a:xfrm>
            <a:off x="0" y="533400"/>
            <a:ext cx="9144000" cy="6324600"/>
          </a:xfrm>
          <a:prstGeom prst="ellipse">
            <a:avLst/>
          </a:prstGeom>
          <a:solidFill>
            <a:schemeClr val="accent1">
              <a:alpha val="69803"/>
            </a:schemeClr>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CC00"/>
              </a:solidFill>
              <a:latin typeface="Arial"/>
              <a:ea typeface="Arial"/>
              <a:cs typeface="Arial"/>
              <a:sym typeface="Arial"/>
            </a:endParaRPr>
          </a:p>
        </p:txBody>
      </p:sp>
      <p:grpSp>
        <p:nvGrpSpPr>
          <p:cNvPr id="729" name="Google Shape;729;p29"/>
          <p:cNvGrpSpPr/>
          <p:nvPr/>
        </p:nvGrpSpPr>
        <p:grpSpPr>
          <a:xfrm>
            <a:off x="762000" y="1066800"/>
            <a:ext cx="7620000" cy="5638275"/>
            <a:chOff x="0" y="0"/>
            <a:chExt cx="6571" cy="5972"/>
          </a:xfrm>
        </p:grpSpPr>
        <p:sp>
          <p:nvSpPr>
            <p:cNvPr id="730" name="Google Shape;730;p29"/>
            <p:cNvSpPr/>
            <p:nvPr/>
          </p:nvSpPr>
          <p:spPr>
            <a:xfrm>
              <a:off x="0" y="0"/>
              <a:ext cx="6571" cy="59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31" name="Google Shape;731;p29"/>
            <p:cNvSpPr/>
            <p:nvPr/>
          </p:nvSpPr>
          <p:spPr>
            <a:xfrm>
              <a:off x="19" y="1089"/>
              <a:ext cx="1770" cy="1113"/>
            </a:xfrm>
            <a:custGeom>
              <a:rect b="b" l="l" r="r" t="t"/>
              <a:pathLst>
                <a:path extrusionOk="0" h="1113" w="1770">
                  <a:moveTo>
                    <a:pt x="1605" y="0"/>
                  </a:moveTo>
                  <a:lnTo>
                    <a:pt x="1605" y="1070"/>
                  </a:lnTo>
                  <a:lnTo>
                    <a:pt x="1770" y="1113"/>
                  </a:lnTo>
                  <a:lnTo>
                    <a:pt x="1770" y="149"/>
                  </a:lnTo>
                  <a:lnTo>
                    <a:pt x="1605" y="0"/>
                  </a:lnTo>
                  <a:close/>
                  <a:moveTo>
                    <a:pt x="0" y="1070"/>
                  </a:moveTo>
                  <a:lnTo>
                    <a:pt x="1605" y="1070"/>
                  </a:lnTo>
                  <a:lnTo>
                    <a:pt x="1770" y="1113"/>
                  </a:lnTo>
                  <a:lnTo>
                    <a:pt x="325" y="1113"/>
                  </a:lnTo>
                  <a:lnTo>
                    <a:pt x="0" y="1070"/>
                  </a:lnTo>
                  <a:close/>
                </a:path>
              </a:pathLst>
            </a:custGeom>
            <a:solidFill>
              <a:srgbClr val="005B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32" name="Google Shape;732;p29"/>
            <p:cNvSpPr/>
            <p:nvPr/>
          </p:nvSpPr>
          <p:spPr>
            <a:xfrm>
              <a:off x="1624" y="1089"/>
              <a:ext cx="165" cy="1113"/>
            </a:xfrm>
            <a:custGeom>
              <a:rect b="b" l="l" r="r" t="t"/>
              <a:pathLst>
                <a:path extrusionOk="0" h="1113" w="165">
                  <a:moveTo>
                    <a:pt x="0" y="0"/>
                  </a:moveTo>
                  <a:lnTo>
                    <a:pt x="0" y="1070"/>
                  </a:lnTo>
                  <a:lnTo>
                    <a:pt x="165" y="1113"/>
                  </a:lnTo>
                  <a:lnTo>
                    <a:pt x="165" y="149"/>
                  </a:lnTo>
                  <a:lnTo>
                    <a:pt x="0"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33" name="Google Shape;733;p29"/>
            <p:cNvSpPr/>
            <p:nvPr/>
          </p:nvSpPr>
          <p:spPr>
            <a:xfrm>
              <a:off x="19" y="2159"/>
              <a:ext cx="1770" cy="43"/>
            </a:xfrm>
            <a:custGeom>
              <a:rect b="b" l="l" r="r" t="t"/>
              <a:pathLst>
                <a:path extrusionOk="0" h="43" w="1770">
                  <a:moveTo>
                    <a:pt x="0" y="0"/>
                  </a:moveTo>
                  <a:lnTo>
                    <a:pt x="1605" y="0"/>
                  </a:lnTo>
                  <a:lnTo>
                    <a:pt x="1770" y="43"/>
                  </a:lnTo>
                  <a:lnTo>
                    <a:pt x="325" y="43"/>
                  </a:lnTo>
                  <a:lnTo>
                    <a:pt x="0"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34" name="Google Shape;734;p29"/>
            <p:cNvSpPr/>
            <p:nvPr/>
          </p:nvSpPr>
          <p:spPr>
            <a:xfrm>
              <a:off x="19" y="1089"/>
              <a:ext cx="1605" cy="1070"/>
            </a:xfrm>
            <a:prstGeom prst="rect">
              <a:avLst/>
            </a:prstGeom>
            <a:solidFill>
              <a:srgbClr val="009900"/>
            </a:solid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35" name="Google Shape;735;p29"/>
            <p:cNvSpPr/>
            <p:nvPr/>
          </p:nvSpPr>
          <p:spPr>
            <a:xfrm>
              <a:off x="19" y="1089"/>
              <a:ext cx="1605" cy="107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36" name="Google Shape;736;p29"/>
            <p:cNvSpPr/>
            <p:nvPr/>
          </p:nvSpPr>
          <p:spPr>
            <a:xfrm>
              <a:off x="692" y="1119"/>
              <a:ext cx="258"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Multi</a:t>
              </a:r>
              <a:endParaRPr sz="1800">
                <a:solidFill>
                  <a:srgbClr val="000000"/>
                </a:solidFill>
                <a:latin typeface="Arial"/>
                <a:ea typeface="Arial"/>
                <a:cs typeface="Arial"/>
                <a:sym typeface="Arial"/>
              </a:endParaRPr>
            </a:p>
          </p:txBody>
        </p:sp>
        <p:sp>
          <p:nvSpPr>
            <p:cNvPr id="737" name="Google Shape;737;p29"/>
            <p:cNvSpPr/>
            <p:nvPr/>
          </p:nvSpPr>
          <p:spPr>
            <a:xfrm>
              <a:off x="1029" y="1119"/>
              <a:ext cx="60" cy="24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a:t>
              </a:r>
              <a:endParaRPr sz="1800">
                <a:solidFill>
                  <a:srgbClr val="000000"/>
                </a:solidFill>
                <a:latin typeface="Arial"/>
                <a:ea typeface="Arial"/>
                <a:cs typeface="Arial"/>
                <a:sym typeface="Arial"/>
              </a:endParaRPr>
            </a:p>
          </p:txBody>
        </p:sp>
        <p:sp>
          <p:nvSpPr>
            <p:cNvPr id="738" name="Google Shape;738;p29"/>
            <p:cNvSpPr/>
            <p:nvPr/>
          </p:nvSpPr>
          <p:spPr>
            <a:xfrm>
              <a:off x="501" y="1369"/>
              <a:ext cx="641"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disciplinary </a:t>
              </a:r>
              <a:endParaRPr sz="1800">
                <a:solidFill>
                  <a:srgbClr val="000000"/>
                </a:solidFill>
                <a:latin typeface="Arial"/>
                <a:ea typeface="Arial"/>
                <a:cs typeface="Arial"/>
                <a:sym typeface="Arial"/>
              </a:endParaRPr>
            </a:p>
          </p:txBody>
        </p:sp>
        <p:sp>
          <p:nvSpPr>
            <p:cNvPr id="739" name="Google Shape;739;p29"/>
            <p:cNvSpPr/>
            <p:nvPr/>
          </p:nvSpPr>
          <p:spPr>
            <a:xfrm>
              <a:off x="610" y="1618"/>
              <a:ext cx="423"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team of </a:t>
              </a:r>
              <a:endParaRPr sz="1800">
                <a:solidFill>
                  <a:srgbClr val="000000"/>
                </a:solidFill>
                <a:latin typeface="Arial"/>
                <a:ea typeface="Arial"/>
                <a:cs typeface="Arial"/>
                <a:sym typeface="Arial"/>
              </a:endParaRPr>
            </a:p>
          </p:txBody>
        </p:sp>
        <p:sp>
          <p:nvSpPr>
            <p:cNvPr id="740" name="Google Shape;740;p29"/>
            <p:cNvSpPr/>
            <p:nvPr/>
          </p:nvSpPr>
          <p:spPr>
            <a:xfrm>
              <a:off x="463" y="1868"/>
              <a:ext cx="716"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professionals</a:t>
              </a:r>
              <a:endParaRPr sz="1800">
                <a:solidFill>
                  <a:srgbClr val="000000"/>
                </a:solidFill>
                <a:latin typeface="Arial"/>
                <a:ea typeface="Arial"/>
                <a:cs typeface="Arial"/>
                <a:sym typeface="Arial"/>
              </a:endParaRPr>
            </a:p>
          </p:txBody>
        </p:sp>
        <p:sp>
          <p:nvSpPr>
            <p:cNvPr id="741" name="Google Shape;741;p29"/>
            <p:cNvSpPr/>
            <p:nvPr/>
          </p:nvSpPr>
          <p:spPr>
            <a:xfrm>
              <a:off x="2480" y="1089"/>
              <a:ext cx="1605" cy="149"/>
            </a:xfrm>
            <a:custGeom>
              <a:rect b="b" l="l" r="r" t="t"/>
              <a:pathLst>
                <a:path extrusionOk="0" h="149" w="1605">
                  <a:moveTo>
                    <a:pt x="0" y="0"/>
                  </a:moveTo>
                  <a:lnTo>
                    <a:pt x="1605" y="0"/>
                  </a:lnTo>
                  <a:lnTo>
                    <a:pt x="1524" y="149"/>
                  </a:lnTo>
                  <a:lnTo>
                    <a:pt x="80" y="149"/>
                  </a:lnTo>
                  <a:lnTo>
                    <a:pt x="0" y="0"/>
                  </a:lnTo>
                  <a:close/>
                </a:path>
              </a:pathLst>
            </a:custGeom>
            <a:solidFill>
              <a:srgbClr val="005B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42" name="Google Shape;742;p29"/>
            <p:cNvSpPr/>
            <p:nvPr/>
          </p:nvSpPr>
          <p:spPr>
            <a:xfrm>
              <a:off x="2480" y="1089"/>
              <a:ext cx="1605" cy="149"/>
            </a:xfrm>
            <a:custGeom>
              <a:rect b="b" l="l" r="r" t="t"/>
              <a:pathLst>
                <a:path extrusionOk="0" h="149" w="1605">
                  <a:moveTo>
                    <a:pt x="0" y="0"/>
                  </a:moveTo>
                  <a:lnTo>
                    <a:pt x="1605" y="0"/>
                  </a:lnTo>
                  <a:lnTo>
                    <a:pt x="1524" y="149"/>
                  </a:lnTo>
                  <a:lnTo>
                    <a:pt x="80" y="149"/>
                  </a:lnTo>
                  <a:lnTo>
                    <a:pt x="0"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43" name="Google Shape;743;p29"/>
            <p:cNvSpPr/>
            <p:nvPr/>
          </p:nvSpPr>
          <p:spPr>
            <a:xfrm>
              <a:off x="2480" y="19"/>
              <a:ext cx="1605" cy="1070"/>
            </a:xfrm>
            <a:prstGeom prst="rect">
              <a:avLst/>
            </a:prstGeom>
            <a:solidFill>
              <a:srgbClr val="0099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44" name="Google Shape;744;p29"/>
            <p:cNvSpPr/>
            <p:nvPr/>
          </p:nvSpPr>
          <p:spPr>
            <a:xfrm>
              <a:off x="2480" y="19"/>
              <a:ext cx="1605" cy="107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45" name="Google Shape;745;p29"/>
            <p:cNvSpPr/>
            <p:nvPr/>
          </p:nvSpPr>
          <p:spPr>
            <a:xfrm>
              <a:off x="2823" y="241"/>
              <a:ext cx="605"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Family and </a:t>
              </a:r>
              <a:endParaRPr sz="1800">
                <a:solidFill>
                  <a:srgbClr val="000000"/>
                </a:solidFill>
                <a:latin typeface="Arial"/>
                <a:ea typeface="Arial"/>
                <a:cs typeface="Arial"/>
                <a:sym typeface="Arial"/>
              </a:endParaRPr>
            </a:p>
          </p:txBody>
        </p:sp>
        <p:sp>
          <p:nvSpPr>
            <p:cNvPr id="746" name="Google Shape;746;p29"/>
            <p:cNvSpPr/>
            <p:nvPr/>
          </p:nvSpPr>
          <p:spPr>
            <a:xfrm>
              <a:off x="3388" y="241"/>
              <a:ext cx="423"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 patient </a:t>
              </a:r>
              <a:endParaRPr sz="1800">
                <a:solidFill>
                  <a:srgbClr val="000000"/>
                </a:solidFill>
                <a:latin typeface="Arial"/>
                <a:ea typeface="Arial"/>
                <a:cs typeface="Arial"/>
                <a:sym typeface="Arial"/>
              </a:endParaRPr>
            </a:p>
          </p:txBody>
        </p:sp>
        <p:sp>
          <p:nvSpPr>
            <p:cNvPr id="747" name="Google Shape;747;p29"/>
            <p:cNvSpPr/>
            <p:nvPr/>
          </p:nvSpPr>
          <p:spPr>
            <a:xfrm>
              <a:off x="3027" y="563"/>
              <a:ext cx="521"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education</a:t>
              </a:r>
              <a:endParaRPr sz="1800">
                <a:solidFill>
                  <a:srgbClr val="000000"/>
                </a:solidFill>
                <a:latin typeface="Arial"/>
                <a:ea typeface="Arial"/>
                <a:cs typeface="Arial"/>
                <a:sym typeface="Arial"/>
              </a:endParaRPr>
            </a:p>
          </p:txBody>
        </p:sp>
        <p:sp>
          <p:nvSpPr>
            <p:cNvPr id="748" name="Google Shape;748;p29"/>
            <p:cNvSpPr/>
            <p:nvPr/>
          </p:nvSpPr>
          <p:spPr>
            <a:xfrm>
              <a:off x="4727" y="1089"/>
              <a:ext cx="160" cy="1113"/>
            </a:xfrm>
            <a:custGeom>
              <a:rect b="b" l="l" r="r" t="t"/>
              <a:pathLst>
                <a:path extrusionOk="0" h="1113" w="160">
                  <a:moveTo>
                    <a:pt x="160" y="0"/>
                  </a:moveTo>
                  <a:lnTo>
                    <a:pt x="160" y="1070"/>
                  </a:lnTo>
                  <a:lnTo>
                    <a:pt x="0" y="1113"/>
                  </a:lnTo>
                  <a:lnTo>
                    <a:pt x="0" y="149"/>
                  </a:lnTo>
                  <a:lnTo>
                    <a:pt x="160" y="0"/>
                  </a:lnTo>
                  <a:close/>
                </a:path>
              </a:pathLst>
            </a:custGeom>
            <a:solidFill>
              <a:srgbClr val="007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49" name="Google Shape;749;p29"/>
            <p:cNvSpPr/>
            <p:nvPr/>
          </p:nvSpPr>
          <p:spPr>
            <a:xfrm>
              <a:off x="4727" y="1089"/>
              <a:ext cx="160" cy="1113"/>
            </a:xfrm>
            <a:custGeom>
              <a:rect b="b" l="l" r="r" t="t"/>
              <a:pathLst>
                <a:path extrusionOk="0" h="1113" w="160">
                  <a:moveTo>
                    <a:pt x="160" y="0"/>
                  </a:moveTo>
                  <a:lnTo>
                    <a:pt x="160" y="1070"/>
                  </a:lnTo>
                  <a:lnTo>
                    <a:pt x="0" y="1113"/>
                  </a:lnTo>
                  <a:lnTo>
                    <a:pt x="0" y="149"/>
                  </a:lnTo>
                  <a:lnTo>
                    <a:pt x="160"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50" name="Google Shape;750;p29"/>
            <p:cNvSpPr/>
            <p:nvPr/>
          </p:nvSpPr>
          <p:spPr>
            <a:xfrm>
              <a:off x="4727" y="2159"/>
              <a:ext cx="1765" cy="43"/>
            </a:xfrm>
            <a:custGeom>
              <a:rect b="b" l="l" r="r" t="t"/>
              <a:pathLst>
                <a:path extrusionOk="0" h="43" w="1765">
                  <a:moveTo>
                    <a:pt x="160" y="0"/>
                  </a:moveTo>
                  <a:lnTo>
                    <a:pt x="1765" y="0"/>
                  </a:lnTo>
                  <a:lnTo>
                    <a:pt x="1444" y="43"/>
                  </a:lnTo>
                  <a:lnTo>
                    <a:pt x="0" y="43"/>
                  </a:lnTo>
                  <a:lnTo>
                    <a:pt x="160" y="0"/>
                  </a:lnTo>
                  <a:close/>
                </a:path>
              </a:pathLst>
            </a:custGeom>
            <a:solidFill>
              <a:srgbClr val="005B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51" name="Google Shape;751;p29"/>
            <p:cNvSpPr/>
            <p:nvPr/>
          </p:nvSpPr>
          <p:spPr>
            <a:xfrm>
              <a:off x="4727" y="2159"/>
              <a:ext cx="1765" cy="43"/>
            </a:xfrm>
            <a:custGeom>
              <a:rect b="b" l="l" r="r" t="t"/>
              <a:pathLst>
                <a:path extrusionOk="0" h="43" w="1765">
                  <a:moveTo>
                    <a:pt x="160" y="0"/>
                  </a:moveTo>
                  <a:lnTo>
                    <a:pt x="1765" y="0"/>
                  </a:lnTo>
                  <a:lnTo>
                    <a:pt x="1444" y="43"/>
                  </a:lnTo>
                  <a:lnTo>
                    <a:pt x="0" y="43"/>
                  </a:lnTo>
                  <a:lnTo>
                    <a:pt x="160" y="0"/>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52" name="Google Shape;752;p29"/>
            <p:cNvSpPr/>
            <p:nvPr/>
          </p:nvSpPr>
          <p:spPr>
            <a:xfrm>
              <a:off x="4887" y="1089"/>
              <a:ext cx="1605" cy="1070"/>
            </a:xfrm>
            <a:prstGeom prst="rect">
              <a:avLst/>
            </a:prstGeom>
            <a:solidFill>
              <a:srgbClr val="0099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53" name="Google Shape;753;p29"/>
            <p:cNvSpPr/>
            <p:nvPr/>
          </p:nvSpPr>
          <p:spPr>
            <a:xfrm>
              <a:off x="4887" y="1089"/>
              <a:ext cx="1605" cy="107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54" name="Google Shape;754;p29"/>
            <p:cNvSpPr/>
            <p:nvPr/>
          </p:nvSpPr>
          <p:spPr>
            <a:xfrm>
              <a:off x="5541" y="1244"/>
              <a:ext cx="368"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Health </a:t>
              </a:r>
              <a:endParaRPr sz="1800">
                <a:solidFill>
                  <a:srgbClr val="000000"/>
                </a:solidFill>
                <a:latin typeface="Arial"/>
                <a:ea typeface="Arial"/>
                <a:cs typeface="Arial"/>
                <a:sym typeface="Arial"/>
              </a:endParaRPr>
            </a:p>
          </p:txBody>
        </p:sp>
        <p:sp>
          <p:nvSpPr>
            <p:cNvPr id="755" name="Google Shape;755;p29"/>
            <p:cNvSpPr/>
            <p:nvPr/>
          </p:nvSpPr>
          <p:spPr>
            <a:xfrm>
              <a:off x="5388" y="1494"/>
              <a:ext cx="673"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maintenance</a:t>
              </a:r>
              <a:endParaRPr sz="1800">
                <a:solidFill>
                  <a:srgbClr val="000000"/>
                </a:solidFill>
                <a:latin typeface="Arial"/>
                <a:ea typeface="Arial"/>
                <a:cs typeface="Arial"/>
                <a:sym typeface="Arial"/>
              </a:endParaRPr>
            </a:p>
          </p:txBody>
        </p:sp>
        <p:sp>
          <p:nvSpPr>
            <p:cNvPr id="756" name="Google Shape;756;p29"/>
            <p:cNvSpPr/>
            <p:nvPr/>
          </p:nvSpPr>
          <p:spPr>
            <a:xfrm>
              <a:off x="6296" y="1494"/>
              <a:ext cx="60" cy="24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a:t>
              </a:r>
              <a:endParaRPr sz="1800">
                <a:solidFill>
                  <a:srgbClr val="000000"/>
                </a:solidFill>
                <a:latin typeface="Arial"/>
                <a:ea typeface="Arial"/>
                <a:cs typeface="Arial"/>
                <a:sym typeface="Arial"/>
              </a:endParaRPr>
            </a:p>
          </p:txBody>
        </p:sp>
        <p:sp>
          <p:nvSpPr>
            <p:cNvPr id="757" name="Google Shape;757;p29"/>
            <p:cNvSpPr/>
            <p:nvPr/>
          </p:nvSpPr>
          <p:spPr>
            <a:xfrm>
              <a:off x="5443" y="1743"/>
              <a:ext cx="564"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prevention</a:t>
              </a:r>
              <a:endParaRPr sz="1800">
                <a:solidFill>
                  <a:srgbClr val="000000"/>
                </a:solidFill>
                <a:latin typeface="Arial"/>
                <a:ea typeface="Arial"/>
                <a:cs typeface="Arial"/>
                <a:sym typeface="Arial"/>
              </a:endParaRPr>
            </a:p>
          </p:txBody>
        </p:sp>
        <p:sp>
          <p:nvSpPr>
            <p:cNvPr id="758" name="Google Shape;758;p29"/>
            <p:cNvSpPr/>
            <p:nvPr/>
          </p:nvSpPr>
          <p:spPr>
            <a:xfrm>
              <a:off x="19" y="2972"/>
              <a:ext cx="1771" cy="43"/>
            </a:xfrm>
            <a:custGeom>
              <a:rect b="b" l="l" r="r" t="t"/>
              <a:pathLst>
                <a:path extrusionOk="0" h="43" w="1771">
                  <a:moveTo>
                    <a:pt x="0" y="43"/>
                  </a:moveTo>
                  <a:lnTo>
                    <a:pt x="1605" y="43"/>
                  </a:lnTo>
                  <a:lnTo>
                    <a:pt x="1771" y="0"/>
                  </a:lnTo>
                  <a:lnTo>
                    <a:pt x="326" y="0"/>
                  </a:lnTo>
                  <a:lnTo>
                    <a:pt x="0" y="43"/>
                  </a:lnTo>
                  <a:close/>
                </a:path>
              </a:pathLst>
            </a:custGeom>
            <a:solidFill>
              <a:srgbClr val="007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59" name="Google Shape;759;p29"/>
            <p:cNvSpPr/>
            <p:nvPr/>
          </p:nvSpPr>
          <p:spPr>
            <a:xfrm>
              <a:off x="19" y="2972"/>
              <a:ext cx="1771" cy="43"/>
            </a:xfrm>
            <a:custGeom>
              <a:rect b="b" l="l" r="r" t="t"/>
              <a:pathLst>
                <a:path extrusionOk="0" h="43" w="1771">
                  <a:moveTo>
                    <a:pt x="0" y="43"/>
                  </a:moveTo>
                  <a:lnTo>
                    <a:pt x="1605" y="43"/>
                  </a:lnTo>
                  <a:lnTo>
                    <a:pt x="1771" y="0"/>
                  </a:lnTo>
                  <a:lnTo>
                    <a:pt x="326" y="0"/>
                  </a:lnTo>
                  <a:lnTo>
                    <a:pt x="0" y="43"/>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60" name="Google Shape;760;p29"/>
            <p:cNvSpPr/>
            <p:nvPr/>
          </p:nvSpPr>
          <p:spPr>
            <a:xfrm>
              <a:off x="1624" y="2972"/>
              <a:ext cx="166" cy="1114"/>
            </a:xfrm>
            <a:custGeom>
              <a:rect b="b" l="l" r="r" t="t"/>
              <a:pathLst>
                <a:path extrusionOk="0" h="1114" w="166">
                  <a:moveTo>
                    <a:pt x="0" y="43"/>
                  </a:moveTo>
                  <a:lnTo>
                    <a:pt x="0" y="1114"/>
                  </a:lnTo>
                  <a:lnTo>
                    <a:pt x="166" y="963"/>
                  </a:lnTo>
                  <a:lnTo>
                    <a:pt x="166" y="0"/>
                  </a:lnTo>
                  <a:lnTo>
                    <a:pt x="0" y="43"/>
                  </a:lnTo>
                  <a:close/>
                </a:path>
              </a:pathLst>
            </a:custGeom>
            <a:solidFill>
              <a:srgbClr val="005B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61" name="Google Shape;761;p29"/>
            <p:cNvSpPr/>
            <p:nvPr/>
          </p:nvSpPr>
          <p:spPr>
            <a:xfrm>
              <a:off x="1624" y="2972"/>
              <a:ext cx="166" cy="1114"/>
            </a:xfrm>
            <a:custGeom>
              <a:rect b="b" l="l" r="r" t="t"/>
              <a:pathLst>
                <a:path extrusionOk="0" h="1114" w="166">
                  <a:moveTo>
                    <a:pt x="0" y="43"/>
                  </a:moveTo>
                  <a:lnTo>
                    <a:pt x="0" y="1114"/>
                  </a:lnTo>
                  <a:lnTo>
                    <a:pt x="166" y="963"/>
                  </a:lnTo>
                  <a:lnTo>
                    <a:pt x="166" y="0"/>
                  </a:lnTo>
                  <a:lnTo>
                    <a:pt x="0" y="43"/>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62" name="Google Shape;762;p29"/>
            <p:cNvSpPr/>
            <p:nvPr/>
          </p:nvSpPr>
          <p:spPr>
            <a:xfrm>
              <a:off x="19" y="3015"/>
              <a:ext cx="1605" cy="1071"/>
            </a:xfrm>
            <a:prstGeom prst="rect">
              <a:avLst/>
            </a:prstGeom>
            <a:solidFill>
              <a:srgbClr val="0099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63" name="Google Shape;763;p29"/>
            <p:cNvSpPr/>
            <p:nvPr/>
          </p:nvSpPr>
          <p:spPr>
            <a:xfrm>
              <a:off x="19" y="3015"/>
              <a:ext cx="1605" cy="1071"/>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64" name="Google Shape;764;p29"/>
            <p:cNvSpPr/>
            <p:nvPr/>
          </p:nvSpPr>
          <p:spPr>
            <a:xfrm>
              <a:off x="582" y="3170"/>
              <a:ext cx="434"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Genetic </a:t>
              </a:r>
              <a:endParaRPr sz="1800">
                <a:solidFill>
                  <a:srgbClr val="000000"/>
                </a:solidFill>
                <a:latin typeface="Arial"/>
                <a:ea typeface="Arial"/>
                <a:cs typeface="Arial"/>
                <a:sym typeface="Arial"/>
              </a:endParaRPr>
            </a:p>
          </p:txBody>
        </p:sp>
        <p:sp>
          <p:nvSpPr>
            <p:cNvPr id="765" name="Google Shape;765;p29"/>
            <p:cNvSpPr/>
            <p:nvPr/>
          </p:nvSpPr>
          <p:spPr>
            <a:xfrm>
              <a:off x="492" y="3420"/>
              <a:ext cx="612"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counseling </a:t>
              </a:r>
              <a:endParaRPr sz="1800">
                <a:solidFill>
                  <a:srgbClr val="000000"/>
                </a:solidFill>
                <a:latin typeface="Arial"/>
                <a:ea typeface="Arial"/>
                <a:cs typeface="Arial"/>
                <a:sym typeface="Arial"/>
              </a:endParaRPr>
            </a:p>
          </p:txBody>
        </p:sp>
        <p:sp>
          <p:nvSpPr>
            <p:cNvPr id="766" name="Google Shape;766;p29"/>
            <p:cNvSpPr/>
            <p:nvPr/>
          </p:nvSpPr>
          <p:spPr>
            <a:xfrm>
              <a:off x="425" y="3670"/>
              <a:ext cx="748"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and education</a:t>
              </a:r>
              <a:endParaRPr sz="1800">
                <a:solidFill>
                  <a:srgbClr val="000000"/>
                </a:solidFill>
                <a:latin typeface="Arial"/>
                <a:ea typeface="Arial"/>
                <a:cs typeface="Arial"/>
                <a:sym typeface="Arial"/>
              </a:endParaRPr>
            </a:p>
          </p:txBody>
        </p:sp>
        <p:sp>
          <p:nvSpPr>
            <p:cNvPr id="767" name="Google Shape;767;p29"/>
            <p:cNvSpPr/>
            <p:nvPr/>
          </p:nvSpPr>
          <p:spPr>
            <a:xfrm>
              <a:off x="4775" y="2972"/>
              <a:ext cx="1771" cy="1114"/>
            </a:xfrm>
            <a:custGeom>
              <a:rect b="b" l="l" r="r" t="t"/>
              <a:pathLst>
                <a:path extrusionOk="0" h="1114" w="1771">
                  <a:moveTo>
                    <a:pt x="166" y="43"/>
                  </a:moveTo>
                  <a:lnTo>
                    <a:pt x="166" y="1114"/>
                  </a:lnTo>
                  <a:lnTo>
                    <a:pt x="0" y="963"/>
                  </a:lnTo>
                  <a:lnTo>
                    <a:pt x="0" y="0"/>
                  </a:lnTo>
                  <a:lnTo>
                    <a:pt x="166" y="43"/>
                  </a:lnTo>
                  <a:close/>
                  <a:moveTo>
                    <a:pt x="166" y="43"/>
                  </a:moveTo>
                  <a:lnTo>
                    <a:pt x="1771" y="43"/>
                  </a:lnTo>
                  <a:lnTo>
                    <a:pt x="1444" y="0"/>
                  </a:lnTo>
                  <a:lnTo>
                    <a:pt x="0" y="0"/>
                  </a:lnTo>
                  <a:lnTo>
                    <a:pt x="166" y="43"/>
                  </a:lnTo>
                  <a:close/>
                </a:path>
              </a:pathLst>
            </a:custGeom>
            <a:solidFill>
              <a:srgbClr val="007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68" name="Google Shape;768;p29"/>
            <p:cNvSpPr/>
            <p:nvPr/>
          </p:nvSpPr>
          <p:spPr>
            <a:xfrm>
              <a:off x="4775" y="2972"/>
              <a:ext cx="166" cy="1114"/>
            </a:xfrm>
            <a:custGeom>
              <a:rect b="b" l="l" r="r" t="t"/>
              <a:pathLst>
                <a:path extrusionOk="0" h="1114" w="166">
                  <a:moveTo>
                    <a:pt x="166" y="43"/>
                  </a:moveTo>
                  <a:lnTo>
                    <a:pt x="166" y="1114"/>
                  </a:lnTo>
                  <a:lnTo>
                    <a:pt x="0" y="963"/>
                  </a:lnTo>
                  <a:lnTo>
                    <a:pt x="0" y="0"/>
                  </a:lnTo>
                  <a:lnTo>
                    <a:pt x="166" y="43"/>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69" name="Google Shape;769;p29"/>
            <p:cNvSpPr/>
            <p:nvPr/>
          </p:nvSpPr>
          <p:spPr>
            <a:xfrm>
              <a:off x="4775" y="2972"/>
              <a:ext cx="1771" cy="43"/>
            </a:xfrm>
            <a:custGeom>
              <a:rect b="b" l="l" r="r" t="t"/>
              <a:pathLst>
                <a:path extrusionOk="0" h="43" w="1771">
                  <a:moveTo>
                    <a:pt x="166" y="43"/>
                  </a:moveTo>
                  <a:lnTo>
                    <a:pt x="1771" y="43"/>
                  </a:lnTo>
                  <a:lnTo>
                    <a:pt x="1444" y="0"/>
                  </a:lnTo>
                  <a:lnTo>
                    <a:pt x="0" y="0"/>
                  </a:lnTo>
                  <a:lnTo>
                    <a:pt x="166" y="43"/>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0" name="Google Shape;770;p29"/>
            <p:cNvSpPr/>
            <p:nvPr/>
          </p:nvSpPr>
          <p:spPr>
            <a:xfrm>
              <a:off x="4941" y="3015"/>
              <a:ext cx="1605" cy="1071"/>
            </a:xfrm>
            <a:prstGeom prst="rect">
              <a:avLst/>
            </a:prstGeom>
            <a:solidFill>
              <a:srgbClr val="0099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71" name="Google Shape;771;p29"/>
            <p:cNvSpPr/>
            <p:nvPr/>
          </p:nvSpPr>
          <p:spPr>
            <a:xfrm>
              <a:off x="4941" y="3015"/>
              <a:ext cx="1605" cy="1071"/>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72" name="Google Shape;772;p29"/>
            <p:cNvSpPr/>
            <p:nvPr/>
          </p:nvSpPr>
          <p:spPr>
            <a:xfrm>
              <a:off x="5469" y="3118"/>
              <a:ext cx="498" cy="14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900"/>
                <a:buFont typeface="Arial"/>
                <a:buNone/>
              </a:pPr>
              <a:r>
                <a:rPr b="1" lang="en-US" sz="900">
                  <a:solidFill>
                    <a:srgbClr val="FFFFFF"/>
                  </a:solidFill>
                  <a:latin typeface="Arial"/>
                  <a:ea typeface="Arial"/>
                  <a:cs typeface="Arial"/>
                  <a:sym typeface="Arial"/>
                </a:rPr>
                <a:t>Access to </a:t>
              </a:r>
              <a:endParaRPr sz="1800">
                <a:solidFill>
                  <a:srgbClr val="000000"/>
                </a:solidFill>
                <a:latin typeface="Arial"/>
                <a:ea typeface="Arial"/>
                <a:cs typeface="Arial"/>
                <a:sym typeface="Arial"/>
              </a:endParaRPr>
            </a:p>
          </p:txBody>
        </p:sp>
        <p:sp>
          <p:nvSpPr>
            <p:cNvPr id="773" name="Google Shape;773;p29"/>
            <p:cNvSpPr/>
            <p:nvPr/>
          </p:nvSpPr>
          <p:spPr>
            <a:xfrm>
              <a:off x="5430" y="3332"/>
              <a:ext cx="575" cy="14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900"/>
                <a:buFont typeface="Arial"/>
                <a:buNone/>
              </a:pPr>
              <a:r>
                <a:rPr b="1" lang="en-US" sz="900">
                  <a:solidFill>
                    <a:srgbClr val="FFFFFF"/>
                  </a:solidFill>
                  <a:latin typeface="Arial"/>
                  <a:ea typeface="Arial"/>
                  <a:cs typeface="Arial"/>
                  <a:sym typeface="Arial"/>
                </a:rPr>
                <a:t>appropriate </a:t>
              </a:r>
              <a:endParaRPr sz="1800">
                <a:solidFill>
                  <a:srgbClr val="000000"/>
                </a:solidFill>
                <a:latin typeface="Arial"/>
                <a:ea typeface="Arial"/>
                <a:cs typeface="Arial"/>
                <a:sym typeface="Arial"/>
              </a:endParaRPr>
            </a:p>
          </p:txBody>
        </p:sp>
        <p:sp>
          <p:nvSpPr>
            <p:cNvPr id="774" name="Google Shape;774;p29"/>
            <p:cNvSpPr/>
            <p:nvPr/>
          </p:nvSpPr>
          <p:spPr>
            <a:xfrm>
              <a:off x="5323" y="3546"/>
              <a:ext cx="791" cy="14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900"/>
                <a:buFont typeface="Arial"/>
                <a:buNone/>
              </a:pPr>
              <a:r>
                <a:rPr b="1" lang="en-US" sz="900">
                  <a:solidFill>
                    <a:srgbClr val="FFFFFF"/>
                  </a:solidFill>
                  <a:latin typeface="Arial"/>
                  <a:ea typeface="Arial"/>
                  <a:cs typeface="Arial"/>
                  <a:sym typeface="Arial"/>
                </a:rPr>
                <a:t>medical care for </a:t>
              </a:r>
              <a:endParaRPr sz="1800">
                <a:solidFill>
                  <a:srgbClr val="000000"/>
                </a:solidFill>
                <a:latin typeface="Arial"/>
                <a:ea typeface="Arial"/>
                <a:cs typeface="Arial"/>
                <a:sym typeface="Arial"/>
              </a:endParaRPr>
            </a:p>
          </p:txBody>
        </p:sp>
        <p:sp>
          <p:nvSpPr>
            <p:cNvPr id="775" name="Google Shape;775;p29"/>
            <p:cNvSpPr/>
            <p:nvPr/>
          </p:nvSpPr>
          <p:spPr>
            <a:xfrm>
              <a:off x="5419" y="3760"/>
              <a:ext cx="597" cy="14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900"/>
                <a:buFont typeface="Arial"/>
                <a:buNone/>
              </a:pPr>
              <a:r>
                <a:rPr b="1" lang="en-US" sz="900">
                  <a:solidFill>
                    <a:srgbClr val="FFFFFF"/>
                  </a:solidFill>
                  <a:latin typeface="Arial"/>
                  <a:ea typeface="Arial"/>
                  <a:cs typeface="Arial"/>
                  <a:sym typeface="Arial"/>
                </a:rPr>
                <a:t>acute illness</a:t>
              </a:r>
              <a:endParaRPr sz="1800">
                <a:solidFill>
                  <a:srgbClr val="000000"/>
                </a:solidFill>
                <a:latin typeface="Arial"/>
                <a:ea typeface="Arial"/>
                <a:cs typeface="Arial"/>
                <a:sym typeface="Arial"/>
              </a:endParaRPr>
            </a:p>
          </p:txBody>
        </p:sp>
        <p:sp>
          <p:nvSpPr>
            <p:cNvPr id="776" name="Google Shape;776;p29"/>
            <p:cNvSpPr/>
            <p:nvPr/>
          </p:nvSpPr>
          <p:spPr>
            <a:xfrm>
              <a:off x="2480" y="3935"/>
              <a:ext cx="1605" cy="151"/>
            </a:xfrm>
            <a:custGeom>
              <a:rect b="b" l="l" r="r" t="t"/>
              <a:pathLst>
                <a:path extrusionOk="0" h="151" w="1605">
                  <a:moveTo>
                    <a:pt x="0" y="151"/>
                  </a:moveTo>
                  <a:lnTo>
                    <a:pt x="1605" y="151"/>
                  </a:lnTo>
                  <a:lnTo>
                    <a:pt x="1524" y="0"/>
                  </a:lnTo>
                  <a:lnTo>
                    <a:pt x="80" y="0"/>
                  </a:lnTo>
                  <a:lnTo>
                    <a:pt x="0" y="151"/>
                  </a:lnTo>
                  <a:close/>
                </a:path>
              </a:pathLst>
            </a:custGeom>
            <a:solidFill>
              <a:srgbClr val="007A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7" name="Google Shape;777;p29"/>
            <p:cNvSpPr/>
            <p:nvPr/>
          </p:nvSpPr>
          <p:spPr>
            <a:xfrm>
              <a:off x="2480" y="3935"/>
              <a:ext cx="1605" cy="151"/>
            </a:xfrm>
            <a:custGeom>
              <a:rect b="b" l="l" r="r" t="t"/>
              <a:pathLst>
                <a:path extrusionOk="0" h="151" w="1605">
                  <a:moveTo>
                    <a:pt x="0" y="151"/>
                  </a:moveTo>
                  <a:lnTo>
                    <a:pt x="1605" y="151"/>
                  </a:lnTo>
                  <a:lnTo>
                    <a:pt x="1524" y="0"/>
                  </a:lnTo>
                  <a:lnTo>
                    <a:pt x="80" y="0"/>
                  </a:lnTo>
                  <a:lnTo>
                    <a:pt x="0" y="151"/>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Arial"/>
                <a:ea typeface="Arial"/>
                <a:cs typeface="Arial"/>
                <a:sym typeface="Arial"/>
              </a:endParaRPr>
            </a:p>
          </p:txBody>
        </p:sp>
        <p:sp>
          <p:nvSpPr>
            <p:cNvPr id="778" name="Google Shape;778;p29"/>
            <p:cNvSpPr/>
            <p:nvPr/>
          </p:nvSpPr>
          <p:spPr>
            <a:xfrm>
              <a:off x="2480" y="4086"/>
              <a:ext cx="1605" cy="1070"/>
            </a:xfrm>
            <a:prstGeom prst="rect">
              <a:avLst/>
            </a:prstGeom>
            <a:solidFill>
              <a:srgbClr val="009900"/>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79" name="Google Shape;779;p29"/>
            <p:cNvSpPr/>
            <p:nvPr/>
          </p:nvSpPr>
          <p:spPr>
            <a:xfrm>
              <a:off x="2480" y="4086"/>
              <a:ext cx="1605" cy="107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80" name="Google Shape;780;p29"/>
            <p:cNvSpPr/>
            <p:nvPr/>
          </p:nvSpPr>
          <p:spPr>
            <a:xfrm>
              <a:off x="2910" y="4240"/>
              <a:ext cx="770"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Psychological </a:t>
              </a:r>
              <a:endParaRPr sz="1800">
                <a:solidFill>
                  <a:srgbClr val="000000"/>
                </a:solidFill>
                <a:latin typeface="Arial"/>
                <a:ea typeface="Arial"/>
                <a:cs typeface="Arial"/>
                <a:sym typeface="Arial"/>
              </a:endParaRPr>
            </a:p>
          </p:txBody>
        </p:sp>
        <p:sp>
          <p:nvSpPr>
            <p:cNvPr id="781" name="Google Shape;781;p29"/>
            <p:cNvSpPr/>
            <p:nvPr/>
          </p:nvSpPr>
          <p:spPr>
            <a:xfrm>
              <a:off x="2980" y="4519"/>
              <a:ext cx="568"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and social </a:t>
              </a:r>
              <a:endParaRPr sz="1800">
                <a:solidFill>
                  <a:srgbClr val="000000"/>
                </a:solidFill>
                <a:latin typeface="Arial"/>
                <a:ea typeface="Arial"/>
                <a:cs typeface="Arial"/>
                <a:sym typeface="Arial"/>
              </a:endParaRPr>
            </a:p>
          </p:txBody>
        </p:sp>
        <p:sp>
          <p:nvSpPr>
            <p:cNvPr id="782" name="Google Shape;782;p29"/>
            <p:cNvSpPr/>
            <p:nvPr/>
          </p:nvSpPr>
          <p:spPr>
            <a:xfrm>
              <a:off x="3023" y="4760"/>
              <a:ext cx="438" cy="16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FFFFFF"/>
                </a:buClr>
                <a:buSzPts val="1000"/>
                <a:buFont typeface="Arial"/>
                <a:buNone/>
              </a:pPr>
              <a:r>
                <a:rPr b="1" lang="en-US" sz="1000">
                  <a:solidFill>
                    <a:srgbClr val="FFFFFF"/>
                  </a:solidFill>
                  <a:latin typeface="Arial"/>
                  <a:ea typeface="Arial"/>
                  <a:cs typeface="Arial"/>
                  <a:sym typeface="Arial"/>
                </a:rPr>
                <a:t>services</a:t>
              </a:r>
              <a:endParaRPr sz="1800">
                <a:solidFill>
                  <a:srgbClr val="000000"/>
                </a:solidFill>
                <a:latin typeface="Arial"/>
                <a:ea typeface="Arial"/>
                <a:cs typeface="Arial"/>
                <a:sym typeface="Arial"/>
              </a:endParaRPr>
            </a:p>
          </p:txBody>
        </p:sp>
        <p:sp>
          <p:nvSpPr>
            <p:cNvPr id="783" name="Google Shape;783;p29"/>
            <p:cNvSpPr/>
            <p:nvPr/>
          </p:nvSpPr>
          <p:spPr>
            <a:xfrm>
              <a:off x="2480" y="2052"/>
              <a:ext cx="1605" cy="1070"/>
            </a:xfrm>
            <a:prstGeom prst="rect">
              <a:avLst/>
            </a:prstGeom>
            <a:solidFill>
              <a:srgbClr val="EFF1E4"/>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84" name="Google Shape;784;p29"/>
            <p:cNvSpPr/>
            <p:nvPr/>
          </p:nvSpPr>
          <p:spPr>
            <a:xfrm>
              <a:off x="2480" y="2052"/>
              <a:ext cx="1605" cy="107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rgbClr val="000000"/>
                </a:solidFill>
                <a:latin typeface="Calibri"/>
                <a:ea typeface="Calibri"/>
                <a:cs typeface="Calibri"/>
                <a:sym typeface="Calibri"/>
              </a:endParaRPr>
            </a:p>
          </p:txBody>
        </p:sp>
        <p:sp>
          <p:nvSpPr>
            <p:cNvPr id="785" name="Google Shape;785;p29"/>
            <p:cNvSpPr/>
            <p:nvPr/>
          </p:nvSpPr>
          <p:spPr>
            <a:xfrm>
              <a:off x="2957" y="2340"/>
              <a:ext cx="683" cy="2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009900"/>
                </a:buClr>
                <a:buSzPts val="1200"/>
                <a:buFont typeface="Arial"/>
                <a:buNone/>
              </a:pPr>
              <a:r>
                <a:rPr b="1" lang="en-US" sz="1200">
                  <a:solidFill>
                    <a:srgbClr val="009900"/>
                  </a:solidFill>
                  <a:latin typeface="Arial"/>
                  <a:ea typeface="Arial"/>
                  <a:cs typeface="Arial"/>
                  <a:sym typeface="Arial"/>
                </a:rPr>
                <a:t>  </a:t>
              </a:r>
              <a:r>
                <a:rPr b="1" lang="en-US" sz="1400">
                  <a:solidFill>
                    <a:srgbClr val="009900"/>
                  </a:solidFill>
                  <a:latin typeface="Arial"/>
                  <a:ea typeface="Arial"/>
                  <a:cs typeface="Arial"/>
                  <a:sym typeface="Arial"/>
                </a:rPr>
                <a:t>Medical </a:t>
              </a:r>
              <a:endParaRPr sz="1400">
                <a:solidFill>
                  <a:srgbClr val="000000"/>
                </a:solidFill>
                <a:latin typeface="Arial"/>
                <a:ea typeface="Arial"/>
                <a:cs typeface="Arial"/>
                <a:sym typeface="Arial"/>
              </a:endParaRPr>
            </a:p>
          </p:txBody>
        </p:sp>
        <p:sp>
          <p:nvSpPr>
            <p:cNvPr id="786" name="Google Shape;786;p29"/>
            <p:cNvSpPr/>
            <p:nvPr/>
          </p:nvSpPr>
          <p:spPr>
            <a:xfrm>
              <a:off x="3083" y="2582"/>
              <a:ext cx="430" cy="22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009900"/>
                </a:buClr>
                <a:buSzPts val="1400"/>
                <a:buFont typeface="Arial"/>
                <a:buNone/>
              </a:pPr>
              <a:r>
                <a:rPr b="1" lang="en-US" sz="1400">
                  <a:solidFill>
                    <a:srgbClr val="009900"/>
                  </a:solidFill>
                  <a:latin typeface="Arial"/>
                  <a:ea typeface="Arial"/>
                  <a:cs typeface="Arial"/>
                  <a:sym typeface="Arial"/>
                </a:rPr>
                <a:t>Home</a:t>
              </a:r>
              <a:endParaRPr sz="1800">
                <a:solidFill>
                  <a:srgbClr val="000000"/>
                </a:solidFill>
                <a:latin typeface="Arial"/>
                <a:ea typeface="Arial"/>
                <a:cs typeface="Arial"/>
                <a:sym typeface="Arial"/>
              </a:endParaRPr>
            </a:p>
          </p:txBody>
        </p:sp>
        <p:cxnSp>
          <p:nvCxnSpPr>
            <p:cNvPr id="787" name="Google Shape;787;p29"/>
            <p:cNvCxnSpPr/>
            <p:nvPr/>
          </p:nvCxnSpPr>
          <p:spPr>
            <a:xfrm>
              <a:off x="3282" y="1089"/>
              <a:ext cx="1" cy="963"/>
            </a:xfrm>
            <a:prstGeom prst="straightConnector1">
              <a:avLst/>
            </a:prstGeom>
            <a:noFill/>
            <a:ln cap="flat" cmpd="sng" w="28575">
              <a:solidFill>
                <a:srgbClr val="CC3300"/>
              </a:solidFill>
              <a:prstDash val="solid"/>
              <a:round/>
              <a:headEnd len="med" w="med" type="none"/>
              <a:tailEnd len="med" w="med" type="none"/>
            </a:ln>
          </p:spPr>
        </p:cxnSp>
        <p:cxnSp>
          <p:nvCxnSpPr>
            <p:cNvPr id="788" name="Google Shape;788;p29"/>
            <p:cNvCxnSpPr/>
            <p:nvPr/>
          </p:nvCxnSpPr>
          <p:spPr>
            <a:xfrm>
              <a:off x="3282" y="3122"/>
              <a:ext cx="1" cy="964"/>
            </a:xfrm>
            <a:prstGeom prst="straightConnector1">
              <a:avLst/>
            </a:prstGeom>
            <a:noFill/>
            <a:ln cap="flat" cmpd="sng" w="28575">
              <a:solidFill>
                <a:srgbClr val="CC3300"/>
              </a:solidFill>
              <a:prstDash val="solid"/>
              <a:round/>
              <a:headEnd len="med" w="med" type="none"/>
              <a:tailEnd len="med" w="med" type="none"/>
            </a:ln>
          </p:spPr>
        </p:cxnSp>
        <p:cxnSp>
          <p:nvCxnSpPr>
            <p:cNvPr id="789" name="Google Shape;789;p29"/>
            <p:cNvCxnSpPr/>
            <p:nvPr/>
          </p:nvCxnSpPr>
          <p:spPr>
            <a:xfrm>
              <a:off x="1624" y="1624"/>
              <a:ext cx="856" cy="642"/>
            </a:xfrm>
            <a:prstGeom prst="straightConnector1">
              <a:avLst/>
            </a:prstGeom>
            <a:noFill/>
            <a:ln cap="flat" cmpd="sng" w="28575">
              <a:solidFill>
                <a:srgbClr val="CC3300"/>
              </a:solidFill>
              <a:prstDash val="solid"/>
              <a:round/>
              <a:headEnd len="med" w="med" type="none"/>
              <a:tailEnd len="med" w="med" type="none"/>
            </a:ln>
          </p:spPr>
        </p:cxnSp>
        <p:cxnSp>
          <p:nvCxnSpPr>
            <p:cNvPr id="790" name="Google Shape;790;p29"/>
            <p:cNvCxnSpPr/>
            <p:nvPr/>
          </p:nvCxnSpPr>
          <p:spPr>
            <a:xfrm flipH="1">
              <a:off x="4085" y="1624"/>
              <a:ext cx="802" cy="642"/>
            </a:xfrm>
            <a:prstGeom prst="straightConnector1">
              <a:avLst/>
            </a:prstGeom>
            <a:noFill/>
            <a:ln cap="flat" cmpd="sng" w="28575">
              <a:solidFill>
                <a:srgbClr val="CC3300"/>
              </a:solidFill>
              <a:prstDash val="solid"/>
              <a:round/>
              <a:headEnd len="med" w="med" type="none"/>
              <a:tailEnd len="med" w="med" type="none"/>
            </a:ln>
          </p:spPr>
        </p:cxnSp>
        <p:cxnSp>
          <p:nvCxnSpPr>
            <p:cNvPr id="791" name="Google Shape;791;p29"/>
            <p:cNvCxnSpPr/>
            <p:nvPr/>
          </p:nvCxnSpPr>
          <p:spPr>
            <a:xfrm flipH="1" rot="10800000">
              <a:off x="1624" y="2908"/>
              <a:ext cx="856" cy="642"/>
            </a:xfrm>
            <a:prstGeom prst="straightConnector1">
              <a:avLst/>
            </a:prstGeom>
            <a:noFill/>
            <a:ln cap="flat" cmpd="sng" w="28575">
              <a:solidFill>
                <a:srgbClr val="CC3300"/>
              </a:solidFill>
              <a:prstDash val="solid"/>
              <a:round/>
              <a:headEnd len="med" w="med" type="none"/>
              <a:tailEnd len="med" w="med" type="none"/>
            </a:ln>
          </p:spPr>
        </p:cxnSp>
        <p:cxnSp>
          <p:nvCxnSpPr>
            <p:cNvPr id="792" name="Google Shape;792;p29"/>
            <p:cNvCxnSpPr/>
            <p:nvPr/>
          </p:nvCxnSpPr>
          <p:spPr>
            <a:xfrm rot="10800000">
              <a:off x="4085" y="2908"/>
              <a:ext cx="856" cy="642"/>
            </a:xfrm>
            <a:prstGeom prst="straightConnector1">
              <a:avLst/>
            </a:prstGeom>
            <a:noFill/>
            <a:ln cap="flat" cmpd="sng" w="28575">
              <a:solidFill>
                <a:srgbClr val="CC3300"/>
              </a:solidFill>
              <a:prstDash val="solid"/>
              <a:round/>
              <a:headEnd len="med" w="med" type="none"/>
              <a:tailEnd len="med" w="med" type="none"/>
            </a:ln>
          </p:spPr>
        </p:cxnSp>
        <p:sp>
          <p:nvSpPr>
            <p:cNvPr id="793" name="Google Shape;793;p29"/>
            <p:cNvSpPr/>
            <p:nvPr/>
          </p:nvSpPr>
          <p:spPr>
            <a:xfrm>
              <a:off x="1907" y="5382"/>
              <a:ext cx="2709" cy="29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Clr>
                  <a:srgbClr val="CC3300"/>
                </a:buClr>
                <a:buSzPts val="1800"/>
                <a:buFont typeface="Arial"/>
                <a:buNone/>
              </a:pPr>
              <a:r>
                <a:rPr b="1" lang="en-US" sz="1800">
                  <a:solidFill>
                    <a:srgbClr val="CC3300"/>
                  </a:solidFill>
                  <a:latin typeface="Arial"/>
                  <a:ea typeface="Arial"/>
                  <a:cs typeface="Arial"/>
                  <a:sym typeface="Arial"/>
                </a:rPr>
                <a:t>Medical Home Model of Care</a:t>
              </a:r>
              <a:endParaRPr sz="1800">
                <a:solidFill>
                  <a:srgbClr val="000000"/>
                </a:solidFill>
                <a:latin typeface="Arial"/>
                <a:ea typeface="Arial"/>
                <a:cs typeface="Arial"/>
                <a:sym typeface="Arial"/>
              </a:endParaRPr>
            </a:p>
          </p:txBody>
        </p:sp>
        <p:sp>
          <p:nvSpPr>
            <p:cNvPr id="794" name="Google Shape;794;p29"/>
            <p:cNvSpPr/>
            <p:nvPr/>
          </p:nvSpPr>
          <p:spPr>
            <a:xfrm>
              <a:off x="4965" y="5719"/>
              <a:ext cx="30" cy="1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Clr>
                  <a:srgbClr val="000000"/>
                </a:buClr>
                <a:buSzPts val="600"/>
                <a:buFont typeface="Arial"/>
                <a:buNone/>
              </a:pPr>
              <a:r>
                <a:rPr lang="en-US" sz="6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3"/>
          <p:cNvSpPr txBox="1"/>
          <p:nvPr/>
        </p:nvSpPr>
        <p:spPr>
          <a:xfrm>
            <a:off x="1384602" y="3755444"/>
            <a:ext cx="6306535"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lt1"/>
                </a:solidFill>
                <a:latin typeface="Times New Roman"/>
                <a:ea typeface="Times New Roman"/>
                <a:cs typeface="Times New Roman"/>
                <a:sym typeface="Times New Roman"/>
              </a:rPr>
              <a:t>WHAT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b="1" lang="en-US" sz="3200">
                <a:solidFill>
                  <a:schemeClr val="lt1"/>
                </a:solidFill>
                <a:latin typeface="Times New Roman"/>
                <a:ea typeface="Times New Roman"/>
                <a:cs typeface="Times New Roman"/>
                <a:sym typeface="Times New Roman"/>
              </a:rPr>
              <a:t>What is Sickle Cell Disease (SCD)?</a:t>
            </a:r>
            <a:endParaRPr b="1" sz="3200">
              <a:solidFill>
                <a:schemeClr val="lt1"/>
              </a:solidFill>
              <a:latin typeface="Times New Roman"/>
              <a:ea typeface="Times New Roman"/>
              <a:cs typeface="Times New Roman"/>
              <a:sym typeface="Times New Roman"/>
            </a:endParaRPr>
          </a:p>
        </p:txBody>
      </p:sp>
      <p:pic>
        <p:nvPicPr>
          <p:cNvPr id="471" name="Google Shape;471;p3"/>
          <p:cNvPicPr preferRelativeResize="0"/>
          <p:nvPr/>
        </p:nvPicPr>
        <p:blipFill rotWithShape="1">
          <a:blip r:embed="rId3">
            <a:alphaModFix/>
          </a:blip>
          <a:srcRect b="0" l="0" r="0" t="0"/>
          <a:stretch/>
        </p:blipFill>
        <p:spPr>
          <a:xfrm>
            <a:off x="2133600" y="329599"/>
            <a:ext cx="4808538" cy="270880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30"/>
          <p:cNvSpPr txBox="1"/>
          <p:nvPr>
            <p:ph type="title"/>
          </p:nvPr>
        </p:nvSpPr>
        <p:spPr>
          <a:xfrm>
            <a:off x="469900" y="274638"/>
            <a:ext cx="8216900"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4800">
                <a:solidFill>
                  <a:schemeClr val="dk1"/>
                </a:solidFill>
                <a:latin typeface="Times New Roman"/>
                <a:ea typeface="Times New Roman"/>
                <a:cs typeface="Times New Roman"/>
                <a:sym typeface="Times New Roman"/>
              </a:rPr>
              <a:t>          </a:t>
            </a:r>
            <a:r>
              <a:rPr lang="en-US" sz="4800">
                <a:solidFill>
                  <a:schemeClr val="lt1"/>
                </a:solidFill>
                <a:latin typeface="Times New Roman"/>
                <a:ea typeface="Times New Roman"/>
                <a:cs typeface="Times New Roman"/>
                <a:sym typeface="Times New Roman"/>
              </a:rPr>
              <a:t>It takes a village</a:t>
            </a:r>
            <a:endParaRPr sz="4800">
              <a:solidFill>
                <a:schemeClr val="lt1"/>
              </a:solidFill>
              <a:latin typeface="Times New Roman"/>
              <a:ea typeface="Times New Roman"/>
              <a:cs typeface="Times New Roman"/>
              <a:sym typeface="Times New Roman"/>
            </a:endParaRPr>
          </a:p>
        </p:txBody>
      </p:sp>
      <p:sp>
        <p:nvSpPr>
          <p:cNvPr id="801" name="Google Shape;801;p30"/>
          <p:cNvSpPr txBox="1"/>
          <p:nvPr>
            <p:ph idx="1" type="body"/>
          </p:nvPr>
        </p:nvSpPr>
        <p:spPr>
          <a:xfrm>
            <a:off x="382217" y="1061580"/>
            <a:ext cx="8461157" cy="531416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797A9"/>
              </a:buClr>
              <a:buSzPts val="3200"/>
              <a:buChar char="•"/>
            </a:pPr>
            <a:r>
              <a:rPr lang="en-US" sz="3200">
                <a:latin typeface="Times New Roman"/>
                <a:ea typeface="Times New Roman"/>
                <a:cs typeface="Times New Roman"/>
                <a:sym typeface="Times New Roman"/>
              </a:rPr>
              <a:t>Many individuals are involved in today’s complex health care system</a:t>
            </a:r>
            <a:endParaRPr/>
          </a:p>
          <a:p>
            <a:pPr indent="-342900" lvl="0" marL="342900" rtl="0" algn="l">
              <a:spcBef>
                <a:spcPts val="640"/>
              </a:spcBef>
              <a:spcAft>
                <a:spcPts val="0"/>
              </a:spcAft>
              <a:buClr>
                <a:srgbClr val="5797A9"/>
              </a:buClr>
              <a:buSzPts val="3200"/>
              <a:buChar char="•"/>
            </a:pPr>
            <a:r>
              <a:rPr lang="en-US" sz="3200">
                <a:latin typeface="Times New Roman"/>
                <a:ea typeface="Times New Roman"/>
                <a:cs typeface="Times New Roman"/>
                <a:sym typeface="Times New Roman"/>
              </a:rPr>
              <a:t>We are excited to coordinate care with providers in the community dedicated to assisting our patients with complex social service needs</a:t>
            </a:r>
            <a:endParaRPr/>
          </a:p>
          <a:p>
            <a:pPr indent="-342900" lvl="0" marL="342900" rtl="0" algn="l">
              <a:spcBef>
                <a:spcPts val="640"/>
              </a:spcBef>
              <a:spcAft>
                <a:spcPts val="0"/>
              </a:spcAft>
              <a:buClr>
                <a:srgbClr val="5797A9"/>
              </a:buClr>
              <a:buSzPts val="3200"/>
              <a:buChar char="•"/>
            </a:pPr>
            <a:r>
              <a:rPr lang="en-US" sz="3200">
                <a:latin typeface="Times New Roman"/>
                <a:ea typeface="Times New Roman"/>
                <a:cs typeface="Times New Roman"/>
                <a:sym typeface="Times New Roman"/>
              </a:rPr>
              <a:t>All members of the care team are equal and  essential to the functioning of the whole</a:t>
            </a:r>
            <a:endParaRPr/>
          </a:p>
          <a:p>
            <a:pPr indent="-342900" lvl="0" marL="342900" rtl="0" algn="l">
              <a:spcBef>
                <a:spcPts val="640"/>
              </a:spcBef>
              <a:spcAft>
                <a:spcPts val="0"/>
              </a:spcAft>
              <a:buClr>
                <a:srgbClr val="5797A9"/>
              </a:buClr>
              <a:buSzPts val="3200"/>
              <a:buChar char="•"/>
            </a:pPr>
            <a:r>
              <a:rPr lang="en-US" sz="3200">
                <a:latin typeface="Times New Roman"/>
                <a:ea typeface="Times New Roman"/>
                <a:cs typeface="Times New Roman"/>
                <a:sym typeface="Times New Roman"/>
              </a:rPr>
              <a:t>Patients are the “main square” of the village we must engage them in their care</a:t>
            </a:r>
            <a:endParaRPr/>
          </a:p>
          <a:p>
            <a:pPr indent="0" lvl="0" marL="0" rtl="0" algn="l">
              <a:spcBef>
                <a:spcPts val="640"/>
              </a:spcBef>
              <a:spcAft>
                <a:spcPts val="0"/>
              </a:spcAft>
              <a:buSzPts val="3200"/>
              <a:buNone/>
            </a:pPr>
            <a:r>
              <a:t/>
            </a:r>
            <a:endParaRPr sz="3200">
              <a:latin typeface="Times New Roman"/>
              <a:ea typeface="Times New Roman"/>
              <a:cs typeface="Times New Roman"/>
              <a:sym typeface="Times New Roman"/>
            </a:endParaRPr>
          </a:p>
          <a:p>
            <a:pPr indent="-139700" lvl="0" marL="342900" rtl="0" algn="l">
              <a:spcBef>
                <a:spcPts val="640"/>
              </a:spcBef>
              <a:spcAft>
                <a:spcPts val="0"/>
              </a:spcAft>
              <a:buClr>
                <a:srgbClr val="5797A9"/>
              </a:buClr>
              <a:buSzPts val="3200"/>
              <a:buNone/>
            </a:pPr>
            <a:r>
              <a:t/>
            </a:r>
            <a:endParaRPr sz="32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31"/>
          <p:cNvSpPr txBox="1"/>
          <p:nvPr>
            <p:ph type="title"/>
          </p:nvPr>
        </p:nvSpPr>
        <p:spPr>
          <a:xfrm>
            <a:off x="1041400" y="274638"/>
            <a:ext cx="7645400" cy="114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US">
                <a:latin typeface="Times New Roman"/>
                <a:ea typeface="Times New Roman"/>
                <a:cs typeface="Times New Roman"/>
                <a:sym typeface="Times New Roman"/>
              </a:rPr>
              <a:t>How are we going to achieve </a:t>
            </a:r>
            <a:br>
              <a:rPr b="1" lang="en-US">
                <a:latin typeface="Times New Roman"/>
                <a:ea typeface="Times New Roman"/>
                <a:cs typeface="Times New Roman"/>
                <a:sym typeface="Times New Roman"/>
              </a:rPr>
            </a:br>
            <a:r>
              <a:rPr b="1" lang="en-US">
                <a:latin typeface="Times New Roman"/>
                <a:ea typeface="Times New Roman"/>
                <a:cs typeface="Times New Roman"/>
                <a:sym typeface="Times New Roman"/>
              </a:rPr>
              <a:t>                all of this?</a:t>
            </a:r>
            <a:endParaRPr b="1">
              <a:latin typeface="Times New Roman"/>
              <a:ea typeface="Times New Roman"/>
              <a:cs typeface="Times New Roman"/>
              <a:sym typeface="Times New Roman"/>
            </a:endParaRPr>
          </a:p>
        </p:txBody>
      </p:sp>
      <p:sp>
        <p:nvSpPr>
          <p:cNvPr id="808" name="Google Shape;808;p31"/>
          <p:cNvSpPr txBox="1"/>
          <p:nvPr>
            <p:ph idx="1" type="body"/>
          </p:nvPr>
        </p:nvSpPr>
        <p:spPr>
          <a:xfrm>
            <a:off x="1041400" y="1600200"/>
            <a:ext cx="7645400" cy="4394200"/>
          </a:xfrm>
          <a:prstGeom prst="rect">
            <a:avLst/>
          </a:prstGeom>
          <a:noFill/>
          <a:ln>
            <a:noFill/>
          </a:ln>
        </p:spPr>
        <p:txBody>
          <a:bodyPr anchorCtr="0" anchor="t" bIns="45700" lIns="91425" spcFirstLastPara="1" rIns="91425" wrap="square" tIns="45700">
            <a:noAutofit/>
          </a:bodyPr>
          <a:lstStyle/>
          <a:p>
            <a:pPr indent="-177800" lvl="0" marL="342900" rtl="0" algn="l">
              <a:spcBef>
                <a:spcPts val="0"/>
              </a:spcBef>
              <a:spcAft>
                <a:spcPts val="0"/>
              </a:spcAft>
              <a:buClr>
                <a:srgbClr val="5797A9"/>
              </a:buClr>
              <a:buSzPts val="2600"/>
              <a:buNone/>
            </a:pPr>
            <a:r>
              <a:t/>
            </a:r>
            <a:endParaRPr/>
          </a:p>
        </p:txBody>
      </p:sp>
      <p:pic>
        <p:nvPicPr>
          <p:cNvPr id="809" name="Google Shape;809;p31"/>
          <p:cNvPicPr preferRelativeResize="0"/>
          <p:nvPr/>
        </p:nvPicPr>
        <p:blipFill rotWithShape="1">
          <a:blip r:embed="rId3">
            <a:alphaModFix/>
          </a:blip>
          <a:srcRect b="0" l="0" r="0" t="0"/>
          <a:stretch/>
        </p:blipFill>
        <p:spPr>
          <a:xfrm>
            <a:off x="3394393" y="2563118"/>
            <a:ext cx="2604654" cy="2286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2"/>
          <p:cNvSpPr txBox="1"/>
          <p:nvPr>
            <p:ph type="ctrTitle"/>
          </p:nvPr>
        </p:nvSpPr>
        <p:spPr>
          <a:xfrm>
            <a:off x="3116263" y="2687638"/>
            <a:ext cx="5341937" cy="1470025"/>
          </a:xfrm>
          <a:prstGeom prst="rect">
            <a:avLst/>
          </a:prstGeom>
          <a:noFill/>
          <a:ln>
            <a:noFill/>
          </a:ln>
        </p:spPr>
        <p:txBody>
          <a:bodyPr anchorCtr="0" anchor="t" bIns="45700" lIns="91425" spcFirstLastPara="1" rIns="91425" wrap="square" tIns="45700">
            <a:normAutofit fontScale="90000"/>
          </a:bodyPr>
          <a:lstStyle/>
          <a:p>
            <a:pPr indent="0" lvl="0" marL="0" rtl="0" algn="ctr">
              <a:spcBef>
                <a:spcPts val="0"/>
              </a:spcBef>
              <a:spcAft>
                <a:spcPts val="0"/>
              </a:spcAft>
              <a:buNone/>
            </a:pPr>
            <a:br>
              <a:rPr lang="en-US">
                <a:latin typeface="Arial"/>
                <a:ea typeface="Arial"/>
                <a:cs typeface="Arial"/>
                <a:sym typeface="Arial"/>
              </a:rPr>
            </a:br>
            <a:r>
              <a:rPr lang="en-US"/>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
          <p:cNvSpPr txBox="1"/>
          <p:nvPr>
            <p:ph type="title"/>
          </p:nvPr>
        </p:nvSpPr>
        <p:spPr>
          <a:xfrm>
            <a:off x="1041400" y="274638"/>
            <a:ext cx="76454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What is Sickle Cell Disease?</a:t>
            </a:r>
            <a:endParaRPr>
              <a:latin typeface="Times New Roman"/>
              <a:ea typeface="Times New Roman"/>
              <a:cs typeface="Times New Roman"/>
              <a:sym typeface="Times New Roman"/>
            </a:endParaRPr>
          </a:p>
        </p:txBody>
      </p:sp>
      <p:sp>
        <p:nvSpPr>
          <p:cNvPr id="478" name="Google Shape;478;p4"/>
          <p:cNvSpPr txBox="1"/>
          <p:nvPr>
            <p:ph idx="1" type="body"/>
          </p:nvPr>
        </p:nvSpPr>
        <p:spPr>
          <a:xfrm>
            <a:off x="1041400" y="1600200"/>
            <a:ext cx="7645400" cy="4394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797A9"/>
              </a:buClr>
              <a:buSzPts val="2600"/>
              <a:buChar char="•"/>
            </a:pPr>
            <a:r>
              <a:rPr lang="en-US"/>
              <a:t>A group of inherited red blood cell disorders</a:t>
            </a:r>
            <a:endParaRPr/>
          </a:p>
          <a:p>
            <a:pPr indent="-177800" lvl="0" marL="342900" rtl="0" algn="l">
              <a:spcBef>
                <a:spcPts val="520"/>
              </a:spcBef>
              <a:spcAft>
                <a:spcPts val="0"/>
              </a:spcAft>
              <a:buClr>
                <a:srgbClr val="5797A9"/>
              </a:buClr>
              <a:buSzPts val="2600"/>
              <a:buNone/>
            </a:pPr>
            <a:r>
              <a:t/>
            </a:r>
            <a:endParaRPr/>
          </a:p>
          <a:p>
            <a:pPr indent="-342900" lvl="0" marL="342900" rtl="0" algn="l">
              <a:spcBef>
                <a:spcPts val="520"/>
              </a:spcBef>
              <a:spcAft>
                <a:spcPts val="0"/>
              </a:spcAft>
              <a:buClr>
                <a:srgbClr val="5797A9"/>
              </a:buClr>
              <a:buSzPts val="2600"/>
              <a:buChar char="•"/>
            </a:pPr>
            <a:r>
              <a:rPr lang="en-US"/>
              <a:t>People with SCD have abnormal hemoglobin, called </a:t>
            </a:r>
            <a:r>
              <a:rPr i="1" lang="en-US"/>
              <a:t>hemoglobin S or </a:t>
            </a:r>
            <a:r>
              <a:rPr lang="en-US"/>
              <a:t>sickle hemoglobin, in their red blood cells.</a:t>
            </a:r>
            <a:endParaRPr/>
          </a:p>
          <a:p>
            <a:pPr indent="-177800" lvl="0" marL="342900" rtl="0" algn="l">
              <a:spcBef>
                <a:spcPts val="520"/>
              </a:spcBef>
              <a:spcAft>
                <a:spcPts val="0"/>
              </a:spcAft>
              <a:buClr>
                <a:srgbClr val="5797A9"/>
              </a:buClr>
              <a:buSzPts val="2600"/>
              <a:buNone/>
            </a:pPr>
            <a:r>
              <a:t/>
            </a:r>
            <a:endParaRPr/>
          </a:p>
          <a:p>
            <a:pPr indent="-177800" lvl="0" marL="342900" rtl="0" algn="l">
              <a:spcBef>
                <a:spcPts val="520"/>
              </a:spcBef>
              <a:spcAft>
                <a:spcPts val="0"/>
              </a:spcAft>
              <a:buClr>
                <a:srgbClr val="5797A9"/>
              </a:buClr>
              <a:buSzPts val="2600"/>
              <a:buNone/>
            </a:pPr>
            <a:r>
              <a:t/>
            </a:r>
            <a:endParaRPr/>
          </a:p>
        </p:txBody>
      </p:sp>
      <p:sp>
        <p:nvSpPr>
          <p:cNvPr id="479" name="Google Shape;479;p4"/>
          <p:cNvSpPr txBox="1"/>
          <p:nvPr/>
        </p:nvSpPr>
        <p:spPr>
          <a:xfrm>
            <a:off x="1258866" y="5799551"/>
            <a:ext cx="402085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lt1"/>
                </a:solidFill>
                <a:latin typeface="Arial"/>
                <a:ea typeface="Arial"/>
                <a:cs typeface="Arial"/>
                <a:sym typeface="Arial"/>
              </a:rPr>
              <a:t>Adapted from: http://www.nhlbi.nih.gov/health/health-topics/topics/sca/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5"/>
          <p:cNvSpPr txBox="1"/>
          <p:nvPr>
            <p:ph type="title"/>
          </p:nvPr>
        </p:nvSpPr>
        <p:spPr>
          <a:xfrm>
            <a:off x="1041400" y="274637"/>
            <a:ext cx="3943959" cy="1241011"/>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How does one get SCD?</a:t>
            </a:r>
            <a:endParaRPr>
              <a:latin typeface="Times New Roman"/>
              <a:ea typeface="Times New Roman"/>
              <a:cs typeface="Times New Roman"/>
              <a:sym typeface="Times New Roman"/>
            </a:endParaRPr>
          </a:p>
        </p:txBody>
      </p:sp>
      <p:sp>
        <p:nvSpPr>
          <p:cNvPr id="485" name="Google Shape;485;p5"/>
          <p:cNvSpPr txBox="1"/>
          <p:nvPr>
            <p:ph idx="1" type="body"/>
          </p:nvPr>
        </p:nvSpPr>
        <p:spPr>
          <a:xfrm>
            <a:off x="1041400" y="1600199"/>
            <a:ext cx="4332266" cy="4399767"/>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sz="2800"/>
              <a:t>The baby inherits the abnormal hemoglobin from their parents</a:t>
            </a:r>
            <a:endParaRPr sz="2800"/>
          </a:p>
          <a:p>
            <a:pPr indent="-342900" lvl="0" marL="342900" rtl="0" algn="l">
              <a:spcBef>
                <a:spcPts val="0"/>
              </a:spcBef>
              <a:spcAft>
                <a:spcPts val="0"/>
              </a:spcAft>
              <a:buSzPts val="2800"/>
              <a:buChar char="•"/>
            </a:pPr>
            <a:r>
              <a:rPr lang="en-US" sz="2800"/>
              <a:t>If one inherits only one sickle gene, you have sickle cell trait. If you inherit two sickle cell genes you have sickle cell disease</a:t>
            </a:r>
            <a:endParaRPr sz="2800"/>
          </a:p>
          <a:p>
            <a:pPr indent="-342900" lvl="0" marL="342900" rtl="0" algn="l">
              <a:spcBef>
                <a:spcPts val="0"/>
              </a:spcBef>
              <a:spcAft>
                <a:spcPts val="0"/>
              </a:spcAft>
              <a:buSzPts val="2800"/>
              <a:buChar char="•"/>
            </a:pPr>
            <a:r>
              <a:rPr lang="en-US" sz="2800"/>
              <a:t>You can not catch it</a:t>
            </a:r>
            <a:endParaRPr/>
          </a:p>
          <a:p>
            <a:pPr indent="-177800" lvl="0" marL="342900" rtl="0" algn="l">
              <a:spcBef>
                <a:spcPts val="520"/>
              </a:spcBef>
              <a:spcAft>
                <a:spcPts val="0"/>
              </a:spcAft>
              <a:buClr>
                <a:srgbClr val="5797A9"/>
              </a:buClr>
              <a:buSzPts val="2600"/>
              <a:buNone/>
            </a:pPr>
            <a:r>
              <a:t/>
            </a:r>
            <a:endParaRPr/>
          </a:p>
        </p:txBody>
      </p:sp>
      <p:pic>
        <p:nvPicPr>
          <p:cNvPr id="486" name="Google Shape;486;p5"/>
          <p:cNvPicPr preferRelativeResize="0"/>
          <p:nvPr/>
        </p:nvPicPr>
        <p:blipFill rotWithShape="1">
          <a:blip r:embed="rId3">
            <a:alphaModFix/>
          </a:blip>
          <a:srcRect b="0" l="0" r="0" t="0"/>
          <a:stretch/>
        </p:blipFill>
        <p:spPr>
          <a:xfrm>
            <a:off x="5239302" y="701458"/>
            <a:ext cx="3361914" cy="51869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6"/>
          <p:cNvSpPr txBox="1"/>
          <p:nvPr>
            <p:ph type="title"/>
          </p:nvPr>
        </p:nvSpPr>
        <p:spPr>
          <a:xfrm>
            <a:off x="914400" y="99273"/>
            <a:ext cx="8229600" cy="1143000"/>
          </a:xfrm>
          <a:prstGeom prst="rect">
            <a:avLst/>
          </a:prstGeom>
          <a:solidFill>
            <a:srgbClr val="DEDEDE"/>
          </a:solidFill>
          <a:ln>
            <a:noFill/>
          </a:ln>
        </p:spPr>
        <p:txBody>
          <a:bodyPr anchorCtr="0" anchor="t" bIns="45700" lIns="91425" spcFirstLastPara="1" rIns="91425" wrap="square" tIns="45700">
            <a:normAutofit/>
          </a:bodyPr>
          <a:lstStyle/>
          <a:p>
            <a:pPr indent="0" lvl="0" marL="0" rtl="0" algn="l">
              <a:spcBef>
                <a:spcPts val="0"/>
              </a:spcBef>
              <a:spcAft>
                <a:spcPts val="0"/>
              </a:spcAft>
              <a:buNone/>
            </a:pPr>
            <a:r>
              <a:rPr b="1" lang="en-US" sz="3200">
                <a:latin typeface="Times New Roman"/>
                <a:ea typeface="Times New Roman"/>
                <a:cs typeface="Times New Roman"/>
                <a:sym typeface="Times New Roman"/>
              </a:rPr>
              <a:t>What is Sickle Cell Disease?</a:t>
            </a:r>
            <a:endParaRPr sz="3200"/>
          </a:p>
        </p:txBody>
      </p:sp>
      <p:pic>
        <p:nvPicPr>
          <p:cNvPr id="493" name="Google Shape;493;p6"/>
          <p:cNvPicPr preferRelativeResize="0"/>
          <p:nvPr>
            <p:ph idx="2" type="tbl"/>
          </p:nvPr>
        </p:nvPicPr>
        <p:blipFill rotWithShape="1">
          <a:blip r:embed="rId3">
            <a:alphaModFix/>
          </a:blip>
          <a:srcRect b="0" l="0" r="0" t="0"/>
          <a:stretch/>
        </p:blipFill>
        <p:spPr>
          <a:xfrm>
            <a:off x="7658231" y="4982356"/>
            <a:ext cx="1247775" cy="1076325"/>
          </a:xfrm>
          <a:prstGeom prst="rect">
            <a:avLst/>
          </a:prstGeom>
          <a:noFill/>
          <a:ln>
            <a:noFill/>
          </a:ln>
        </p:spPr>
      </p:pic>
      <p:sp>
        <p:nvSpPr>
          <p:cNvPr id="494" name="Google Shape;494;p6"/>
          <p:cNvSpPr txBox="1"/>
          <p:nvPr>
            <p:ph idx="1" type="subTitle"/>
          </p:nvPr>
        </p:nvSpPr>
        <p:spPr>
          <a:xfrm>
            <a:off x="789140" y="1290181"/>
            <a:ext cx="8054235" cy="4584525"/>
          </a:xfrm>
          <a:prstGeom prst="rect">
            <a:avLst/>
          </a:prstGeom>
          <a:noFill/>
          <a:ln>
            <a:noFill/>
          </a:ln>
        </p:spPr>
        <p:txBody>
          <a:bodyPr anchorCtr="0" anchor="t" bIns="45700" lIns="91425" spcFirstLastPara="1" rIns="91425" wrap="square" tIns="45700">
            <a:normAutofit/>
          </a:bodyPr>
          <a:lstStyle/>
          <a:p>
            <a:pPr indent="-342900" lvl="0" marL="342900" marR="0" rtl="0" algn="l">
              <a:spcBef>
                <a:spcPts val="0"/>
              </a:spcBef>
              <a:spcAft>
                <a:spcPts val="0"/>
              </a:spcAft>
              <a:buClr>
                <a:schemeClr val="lt2"/>
              </a:buClr>
              <a:buSzPts val="2600"/>
              <a:buFont typeface="Arial"/>
              <a:buChar char="•"/>
            </a:pPr>
            <a:r>
              <a:rPr b="0" i="0" lang="en-US" sz="2600" u="none" cap="none" strike="noStrike">
                <a:solidFill>
                  <a:schemeClr val="lt2"/>
                </a:solidFill>
                <a:latin typeface="Arial"/>
                <a:ea typeface="Arial"/>
                <a:cs typeface="Arial"/>
                <a:sym typeface="Arial"/>
              </a:rPr>
              <a:t>Red blood cells that contain normal hemoglobin are flexible and disc shaped. They can move through blood vessels to deliver oxygen.</a:t>
            </a:r>
            <a:endParaRPr/>
          </a:p>
          <a:p>
            <a:pPr indent="-342900" lvl="0" marL="342900" marR="0" rtl="0" algn="l">
              <a:spcBef>
                <a:spcPts val="520"/>
              </a:spcBef>
              <a:spcAft>
                <a:spcPts val="0"/>
              </a:spcAft>
              <a:buClr>
                <a:schemeClr val="lt2"/>
              </a:buClr>
              <a:buSzPts val="2600"/>
              <a:buFont typeface="Arial"/>
              <a:buChar char="•"/>
            </a:pPr>
            <a:r>
              <a:rPr b="0" i="0" lang="en-US" sz="2600" u="none" cap="none" strike="noStrike">
                <a:solidFill>
                  <a:schemeClr val="lt2"/>
                </a:solidFill>
                <a:latin typeface="Arial"/>
                <a:ea typeface="Arial"/>
                <a:cs typeface="Arial"/>
                <a:sym typeface="Arial"/>
              </a:rPr>
              <a:t>Sickle hemoglobin is stiff the red cells become crescent or </a:t>
            </a:r>
            <a:r>
              <a:rPr b="0" i="1" lang="en-US" sz="2600" u="none" cap="none" strike="noStrike">
                <a:solidFill>
                  <a:schemeClr val="lt2"/>
                </a:solidFill>
                <a:latin typeface="Arial"/>
                <a:ea typeface="Arial"/>
                <a:cs typeface="Arial"/>
                <a:sym typeface="Arial"/>
              </a:rPr>
              <a:t>sickle</a:t>
            </a:r>
            <a:r>
              <a:rPr b="0" i="0" lang="en-US" sz="2600" u="none" cap="none" strike="noStrike">
                <a:solidFill>
                  <a:schemeClr val="lt2"/>
                </a:solidFill>
                <a:latin typeface="Arial"/>
                <a:ea typeface="Arial"/>
                <a:cs typeface="Arial"/>
                <a:sym typeface="Arial"/>
              </a:rPr>
              <a:t> shaped.</a:t>
            </a:r>
            <a:endParaRPr/>
          </a:p>
          <a:p>
            <a:pPr indent="-342900" lvl="0" marL="342900" marR="0" rtl="0" algn="l">
              <a:spcBef>
                <a:spcPts val="520"/>
              </a:spcBef>
              <a:spcAft>
                <a:spcPts val="0"/>
              </a:spcAft>
              <a:buClr>
                <a:schemeClr val="lt2"/>
              </a:buClr>
              <a:buSzPts val="2600"/>
              <a:buFont typeface="Arial"/>
              <a:buChar char="•"/>
            </a:pPr>
            <a:r>
              <a:rPr b="0" i="0" lang="en-US" sz="2600" u="none" cap="none" strike="noStrike">
                <a:solidFill>
                  <a:schemeClr val="lt2"/>
                </a:solidFill>
                <a:latin typeface="Arial"/>
                <a:ea typeface="Arial"/>
                <a:cs typeface="Arial"/>
                <a:sym typeface="Arial"/>
              </a:rPr>
              <a:t>Sickle-shaped cells are not flexible and can stick to vessel walls, causing a blockage that slows or stops the flow of blood. When this happens, oxygen can’t reach nearby tissues.</a:t>
            </a:r>
            <a:endParaRPr/>
          </a:p>
          <a:p>
            <a:pPr indent="-177800" lvl="0" marL="342900" marR="0" rtl="0" algn="l">
              <a:spcBef>
                <a:spcPts val="520"/>
              </a:spcBef>
              <a:spcAft>
                <a:spcPts val="0"/>
              </a:spcAft>
              <a:buClr>
                <a:schemeClr val="dk1"/>
              </a:buClr>
              <a:buSzPts val="2600"/>
              <a:buFont typeface="Arial"/>
              <a:buNone/>
            </a:pPr>
            <a:r>
              <a:t/>
            </a:r>
            <a:endParaRPr b="0" i="0" sz="2600" u="none" cap="none" strike="noStrike">
              <a:solidFill>
                <a:schemeClr val="dk1"/>
              </a:solidFill>
              <a:latin typeface="Arial"/>
              <a:ea typeface="Arial"/>
              <a:cs typeface="Arial"/>
              <a:sym typeface="Arial"/>
            </a:endParaRPr>
          </a:p>
        </p:txBody>
      </p:sp>
      <p:sp>
        <p:nvSpPr>
          <p:cNvPr id="495" name="Google Shape;495;p6"/>
          <p:cNvSpPr txBox="1"/>
          <p:nvPr/>
        </p:nvSpPr>
        <p:spPr>
          <a:xfrm>
            <a:off x="688931" y="6468122"/>
            <a:ext cx="602501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lt1"/>
                </a:solidFill>
                <a:latin typeface="Arial"/>
                <a:ea typeface="Arial"/>
                <a:cs typeface="Arial"/>
                <a:sym typeface="Arial"/>
              </a:rPr>
              <a:t>Adapted from: http://www.nhlbi.nih.gov/health/health-topics/topics/sca/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7"/>
          <p:cNvSpPr txBox="1"/>
          <p:nvPr>
            <p:ph type="title"/>
          </p:nvPr>
        </p:nvSpPr>
        <p:spPr>
          <a:xfrm>
            <a:off x="1078978" y="312217"/>
            <a:ext cx="7645400" cy="1143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a:latin typeface="Times New Roman"/>
                <a:ea typeface="Times New Roman"/>
                <a:cs typeface="Times New Roman"/>
                <a:sym typeface="Times New Roman"/>
              </a:rPr>
              <a:t>Sickle Cell Disease Symptoms</a:t>
            </a:r>
            <a:endParaRPr/>
          </a:p>
        </p:txBody>
      </p:sp>
      <p:sp>
        <p:nvSpPr>
          <p:cNvPr id="502" name="Google Shape;502;p7"/>
          <p:cNvSpPr txBox="1"/>
          <p:nvPr>
            <p:ph idx="1" type="body"/>
          </p:nvPr>
        </p:nvSpPr>
        <p:spPr>
          <a:xfrm>
            <a:off x="1041400" y="1265129"/>
            <a:ext cx="7645400" cy="467916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5797A9"/>
              </a:buClr>
              <a:buSzPts val="2600"/>
              <a:buChar char="•"/>
            </a:pPr>
            <a:r>
              <a:rPr lang="en-US"/>
              <a:t>Lack of tissue oxygen can cause attacks of sudden, severe pain, called </a:t>
            </a:r>
            <a:r>
              <a:rPr i="1" lang="en-US"/>
              <a:t>pain crises</a:t>
            </a:r>
            <a:r>
              <a:rPr lang="en-US"/>
              <a:t>. These pain attacks can occur without warning, and a person often needs to go to the hospital for effective treatment.</a:t>
            </a:r>
            <a:endParaRPr/>
          </a:p>
          <a:p>
            <a:pPr indent="-342900" lvl="0" marL="342900" rtl="0" algn="l">
              <a:spcBef>
                <a:spcPts val="520"/>
              </a:spcBef>
              <a:spcAft>
                <a:spcPts val="0"/>
              </a:spcAft>
              <a:buClr>
                <a:srgbClr val="5797A9"/>
              </a:buClr>
              <a:buSzPts val="2600"/>
              <a:buChar char="•"/>
            </a:pPr>
            <a:r>
              <a:rPr lang="en-US"/>
              <a:t>Most children with SCD are pain free between painful crises, but adolescents and adults may also suffer with chronic ongoing pain.</a:t>
            </a:r>
            <a:endParaRPr/>
          </a:p>
          <a:p>
            <a:pPr indent="-342900" lvl="0" marL="342900" rtl="0" algn="l">
              <a:spcBef>
                <a:spcPts val="520"/>
              </a:spcBef>
              <a:spcAft>
                <a:spcPts val="0"/>
              </a:spcAft>
              <a:buClr>
                <a:srgbClr val="5797A9"/>
              </a:buClr>
              <a:buSzPts val="2600"/>
              <a:buChar char="•"/>
            </a:pPr>
            <a:r>
              <a:rPr lang="en-US"/>
              <a:t>The red cell sickling and poor oxygen delivery can also cause organ damage.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
          <p:cNvSpPr txBox="1"/>
          <p:nvPr>
            <p:ph type="title"/>
          </p:nvPr>
        </p:nvSpPr>
        <p:spPr>
          <a:xfrm>
            <a:off x="469900" y="274638"/>
            <a:ext cx="8216900" cy="958417"/>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rPr b="1" lang="en-US">
                <a:latin typeface="Times New Roman"/>
                <a:ea typeface="Times New Roman"/>
                <a:cs typeface="Times New Roman"/>
                <a:sym typeface="Times New Roman"/>
              </a:rPr>
              <a:t>Manifestation of Sickle Cell </a:t>
            </a:r>
            <a:br>
              <a:rPr b="1" lang="en-US">
                <a:latin typeface="Times New Roman"/>
                <a:ea typeface="Times New Roman"/>
                <a:cs typeface="Times New Roman"/>
                <a:sym typeface="Times New Roman"/>
              </a:rPr>
            </a:br>
            <a:r>
              <a:rPr b="1" lang="en-US">
                <a:latin typeface="Times New Roman"/>
                <a:ea typeface="Times New Roman"/>
                <a:cs typeface="Times New Roman"/>
                <a:sym typeface="Times New Roman"/>
              </a:rPr>
              <a:t>  Disease</a:t>
            </a:r>
            <a:endParaRPr b="1">
              <a:latin typeface="Times New Roman"/>
              <a:ea typeface="Times New Roman"/>
              <a:cs typeface="Times New Roman"/>
              <a:sym typeface="Times New Roman"/>
            </a:endParaRPr>
          </a:p>
        </p:txBody>
      </p:sp>
      <p:pic>
        <p:nvPicPr>
          <p:cNvPr id="509" name="Google Shape;509;p8"/>
          <p:cNvPicPr preferRelativeResize="0"/>
          <p:nvPr>
            <p:ph idx="1" type="body"/>
          </p:nvPr>
        </p:nvPicPr>
        <p:blipFill rotWithShape="1">
          <a:blip r:embed="rId3">
            <a:alphaModFix/>
          </a:blip>
          <a:srcRect b="0" l="0" r="0" t="0"/>
          <a:stretch/>
        </p:blipFill>
        <p:spPr>
          <a:xfrm>
            <a:off x="997546" y="1558635"/>
            <a:ext cx="7162784" cy="4524618"/>
          </a:xfrm>
          <a:prstGeom prst="rect">
            <a:avLst/>
          </a:prstGeom>
          <a:noFill/>
          <a:ln>
            <a:noFill/>
          </a:ln>
        </p:spPr>
      </p:pic>
      <p:sp>
        <p:nvSpPr>
          <p:cNvPr id="510" name="Google Shape;510;p8"/>
          <p:cNvSpPr txBox="1"/>
          <p:nvPr/>
        </p:nvSpPr>
        <p:spPr>
          <a:xfrm>
            <a:off x="4087115" y="4890655"/>
            <a:ext cx="8799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PAIN</a:t>
            </a:r>
            <a:endParaRPr sz="2400">
              <a:solidFill>
                <a:srgbClr val="FF0000"/>
              </a:solidFill>
              <a:latin typeface="Times New Roman"/>
              <a:ea typeface="Times New Roman"/>
              <a:cs typeface="Times New Roman"/>
              <a:sym typeface="Times New Roman"/>
            </a:endParaRPr>
          </a:p>
        </p:txBody>
      </p:sp>
      <p:sp>
        <p:nvSpPr>
          <p:cNvPr id="511" name="Google Shape;511;p8"/>
          <p:cNvSpPr/>
          <p:nvPr/>
        </p:nvSpPr>
        <p:spPr>
          <a:xfrm rot="2171913">
            <a:off x="4142502" y="4664288"/>
            <a:ext cx="914400" cy="914400"/>
          </a:xfrm>
          <a:prstGeom prst="irregularSeal2">
            <a:avLst/>
          </a:prstGeom>
          <a:noFill/>
          <a:ln cap="flat" cmpd="sng" w="9525">
            <a:solidFill>
              <a:srgbClr val="B5005D"/>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9"/>
          <p:cNvPicPr preferRelativeResize="0"/>
          <p:nvPr/>
        </p:nvPicPr>
        <p:blipFill rotWithShape="1">
          <a:blip r:embed="rId3">
            <a:alphaModFix/>
          </a:blip>
          <a:srcRect b="0" l="0" r="0" t="0"/>
          <a:stretch/>
        </p:blipFill>
        <p:spPr>
          <a:xfrm>
            <a:off x="1295400" y="812800"/>
            <a:ext cx="6096000" cy="4254500"/>
          </a:xfrm>
          <a:prstGeom prst="rect">
            <a:avLst/>
          </a:prstGeom>
          <a:noFill/>
          <a:ln>
            <a:noFill/>
          </a:ln>
        </p:spPr>
      </p:pic>
      <p:sp>
        <p:nvSpPr>
          <p:cNvPr id="518" name="Google Shape;518;p9"/>
          <p:cNvSpPr txBox="1"/>
          <p:nvPr/>
        </p:nvSpPr>
        <p:spPr>
          <a:xfrm>
            <a:off x="7162800" y="6505575"/>
            <a:ext cx="1600200" cy="276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FF"/>
              </a:buClr>
              <a:buSzPts val="1200"/>
              <a:buFont typeface="Arial"/>
              <a:buNone/>
            </a:pPr>
            <a:r>
              <a:rPr i="1" lang="en-US" sz="1200">
                <a:solidFill>
                  <a:srgbClr val="FFFFFF"/>
                </a:solidFill>
                <a:latin typeface="Calibri"/>
                <a:ea typeface="Calibri"/>
                <a:cs typeface="Calibri"/>
                <a:sym typeface="Calibri"/>
              </a:rPr>
              <a:t>Platt et al NEJM 1991 </a:t>
            </a:r>
            <a:endParaRPr/>
          </a:p>
        </p:txBody>
      </p:sp>
      <p:sp>
        <p:nvSpPr>
          <p:cNvPr id="519" name="Google Shape;519;p9"/>
          <p:cNvSpPr txBox="1"/>
          <p:nvPr/>
        </p:nvSpPr>
        <p:spPr>
          <a:xfrm>
            <a:off x="134938" y="5221288"/>
            <a:ext cx="8856662" cy="1331912"/>
          </a:xfrm>
          <a:prstGeom prst="rect">
            <a:avLst/>
          </a:prstGeom>
          <a:solidFill>
            <a:schemeClr val="dk1"/>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spAutoFit/>
          </a:bodyPr>
          <a:lstStyle/>
          <a:p>
            <a:pPr indent="0" lvl="1" marL="457200" marR="0" rtl="0" algn="ctr">
              <a:lnSpc>
                <a:spcPct val="80000"/>
              </a:lnSpc>
              <a:spcBef>
                <a:spcPts val="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39%: no episodes of severe pain;  1%  had &gt;6 episodes per year; </a:t>
            </a:r>
            <a:endParaRPr/>
          </a:p>
          <a:p>
            <a:pPr indent="0" lvl="1" marL="457200" marR="0" rtl="0" algn="ctr">
              <a:lnSpc>
                <a:spcPct val="80000"/>
              </a:lnSpc>
              <a:spcBef>
                <a:spcPts val="600"/>
              </a:spcBef>
              <a:spcAft>
                <a:spcPts val="0"/>
              </a:spcAft>
              <a:buClr>
                <a:srgbClr val="FFFFFF"/>
              </a:buClr>
              <a:buSzPts val="2000"/>
              <a:buFont typeface="Arial"/>
              <a:buNone/>
            </a:pPr>
            <a:r>
              <a:rPr b="0" i="0" lang="en-US" sz="2000" u="none" cap="none" strike="noStrike">
                <a:solidFill>
                  <a:srgbClr val="FFFFFF"/>
                </a:solidFill>
                <a:latin typeface="Calibri"/>
                <a:ea typeface="Calibri"/>
                <a:cs typeface="Calibri"/>
                <a:sym typeface="Calibri"/>
              </a:rPr>
              <a:t>5% of SCD individuals accounted for &gt;30% of episodes </a:t>
            </a:r>
            <a:endParaRPr/>
          </a:p>
          <a:p>
            <a:pPr indent="0" lvl="1" marL="457200" marR="0" rtl="0" algn="l">
              <a:lnSpc>
                <a:spcPct val="80000"/>
              </a:lnSpc>
              <a:spcBef>
                <a:spcPts val="600"/>
              </a:spcBef>
              <a:spcAft>
                <a:spcPts val="0"/>
              </a:spcAft>
              <a:buClr>
                <a:schemeClr val="lt1"/>
              </a:buClr>
              <a:buSzPts val="1400"/>
              <a:buFont typeface="Arial"/>
              <a:buNone/>
            </a:pPr>
            <a:r>
              <a:t/>
            </a:r>
            <a:endParaRPr b="0" i="1" sz="1400" u="none" cap="none" strike="noStrike">
              <a:solidFill>
                <a:srgbClr val="FFFFFF"/>
              </a:solidFill>
              <a:latin typeface="Calibri"/>
              <a:ea typeface="Calibri"/>
              <a:cs typeface="Calibri"/>
              <a:sym typeface="Calibri"/>
            </a:endParaRPr>
          </a:p>
          <a:p>
            <a:pPr indent="0" lvl="1" marL="457200" marR="0" rtl="0" algn="ctr">
              <a:lnSpc>
                <a:spcPct val="80000"/>
              </a:lnSpc>
              <a:spcBef>
                <a:spcPts val="600"/>
              </a:spcBef>
              <a:spcAft>
                <a:spcPts val="0"/>
              </a:spcAft>
              <a:buClr>
                <a:srgbClr val="FFFFFF"/>
              </a:buClr>
              <a:buSzPts val="1400"/>
              <a:buFont typeface="Arial"/>
              <a:buNone/>
            </a:pPr>
            <a:r>
              <a:rPr b="0" i="1" lang="en-US" sz="1400" u="none" cap="none" strike="noStrike">
                <a:solidFill>
                  <a:srgbClr val="FFFFFF"/>
                </a:solidFill>
                <a:latin typeface="Calibri"/>
                <a:ea typeface="Calibri"/>
                <a:cs typeface="Calibri"/>
                <a:sym typeface="Calibri"/>
              </a:rPr>
              <a:t>r denotes the number of episodes of pain per patient-year, SS sickle cell anemia, SC hemoglobin SC disease, Sβ+ sickleβ+-thalassemia, and Sβ0 sickle β0-thalassemia</a:t>
            </a:r>
            <a:r>
              <a:rPr b="0" i="0" lang="en-US" sz="1400" u="none" cap="none" strike="noStrike">
                <a:solidFill>
                  <a:srgbClr val="FFFFFF"/>
                </a:solidFill>
                <a:latin typeface="Calibri"/>
                <a:ea typeface="Calibri"/>
                <a:cs typeface="Calibri"/>
                <a:sym typeface="Calibri"/>
              </a:rPr>
              <a:t>.</a:t>
            </a:r>
            <a:endParaRPr/>
          </a:p>
        </p:txBody>
      </p:sp>
      <p:sp>
        <p:nvSpPr>
          <p:cNvPr id="520" name="Google Shape;520;p9"/>
          <p:cNvSpPr txBox="1"/>
          <p:nvPr/>
        </p:nvSpPr>
        <p:spPr>
          <a:xfrm>
            <a:off x="541338" y="5219700"/>
            <a:ext cx="7916862" cy="876300"/>
          </a:xfrm>
          <a:prstGeom prst="rect">
            <a:avLst/>
          </a:prstGeom>
          <a:noFill/>
          <a:ln cap="flat" cmpd="sng" w="19050">
            <a:solidFill>
              <a:srgbClr val="C000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800"/>
              <a:buFont typeface="Arial"/>
              <a:buNone/>
            </a:pPr>
            <a:r>
              <a:t/>
            </a:r>
            <a:endParaRPr sz="1800">
              <a:solidFill>
                <a:srgbClr val="FFFFFF"/>
              </a:solidFill>
              <a:latin typeface="Arial"/>
              <a:ea typeface="Arial"/>
              <a:cs typeface="Arial"/>
              <a:sym typeface="Arial"/>
            </a:endParaRPr>
          </a:p>
        </p:txBody>
      </p:sp>
      <p:sp>
        <p:nvSpPr>
          <p:cNvPr id="521" name="Google Shape;521;p9"/>
          <p:cNvSpPr txBox="1"/>
          <p:nvPr/>
        </p:nvSpPr>
        <p:spPr>
          <a:xfrm>
            <a:off x="228600" y="204592"/>
            <a:ext cx="8229600" cy="1143000"/>
          </a:xfrm>
          <a:prstGeom prst="rect">
            <a:avLst/>
          </a:prstGeom>
          <a:noFill/>
          <a:ln>
            <a:noFill/>
          </a:ln>
        </p:spPr>
        <p:txBody>
          <a:bodyPr anchorCtr="0" anchor="t" bIns="45700" lIns="91425" spcFirstLastPara="1" rIns="91425" wrap="square" tIns="45700">
            <a:normAutofit fontScale="97500"/>
          </a:bodyPr>
          <a:lstStyle/>
          <a:p>
            <a:pPr indent="0" lvl="0" marL="0" marR="0" rtl="0" algn="l">
              <a:spcBef>
                <a:spcPts val="0"/>
              </a:spcBef>
              <a:spcAft>
                <a:spcPts val="0"/>
              </a:spcAft>
              <a:buNone/>
            </a:pPr>
            <a:r>
              <a:rPr b="1" lang="en-US" sz="4400" cap="none">
                <a:solidFill>
                  <a:srgbClr val="FF0000"/>
                </a:solidFill>
                <a:latin typeface="Arial Narrow"/>
                <a:ea typeface="Arial Narrow"/>
                <a:cs typeface="Arial Narrow"/>
                <a:sym typeface="Arial Narrow"/>
              </a:rPr>
              <a:t>Variability of pain rates in SCD </a:t>
            </a:r>
            <a:endParaRPr b="1" sz="4400" cap="none">
              <a:solidFill>
                <a:srgbClr val="FF0000"/>
              </a:solidFill>
              <a:latin typeface="Arial Narrow"/>
              <a:ea typeface="Arial Narrow"/>
              <a:cs typeface="Arial Narrow"/>
              <a:sym typeface="Arial Narrow"/>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MC_PPT_CoBranded_blue">
  <a:themeElements>
    <a:clrScheme name="MMC_PPT">
      <a:dk1>
        <a:srgbClr val="000000"/>
      </a:dk1>
      <a:lt1>
        <a:srgbClr val="FFFFFF"/>
      </a:lt1>
      <a:dk2>
        <a:srgbClr val="002853"/>
      </a:dk2>
      <a:lt2>
        <a:srgbClr val="FFFFFF"/>
      </a:lt2>
      <a:accent1>
        <a:srgbClr val="B60060"/>
      </a:accent1>
      <a:accent2>
        <a:srgbClr val="26686D"/>
      </a:accent2>
      <a:accent3>
        <a:srgbClr val="26686D"/>
      </a:accent3>
      <a:accent4>
        <a:srgbClr val="B60060"/>
      </a:accent4>
      <a:accent5>
        <a:srgbClr val="542988"/>
      </a:accent5>
      <a:accent6>
        <a:srgbClr val="0C1C36"/>
      </a:accent6>
      <a:hlink>
        <a:srgbClr val="002853"/>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2015-09-11T20:49:17Z</dcterms:created>
  <dc:creator>Cassandra Dobson</dc:creator>
</cp:coreProperties>
</file>